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36"/>
  </p:notesMasterIdLst>
  <p:sldIdLst>
    <p:sldId id="469" r:id="rId2"/>
    <p:sldId id="461" r:id="rId3"/>
    <p:sldId id="498" r:id="rId4"/>
    <p:sldId id="497" r:id="rId5"/>
    <p:sldId id="496" r:id="rId6"/>
    <p:sldId id="1098" r:id="rId7"/>
    <p:sldId id="1114" r:id="rId8"/>
    <p:sldId id="1088" r:id="rId9"/>
    <p:sldId id="1121" r:id="rId10"/>
    <p:sldId id="1099" r:id="rId11"/>
    <p:sldId id="1124" r:id="rId12"/>
    <p:sldId id="1097" r:id="rId13"/>
    <p:sldId id="1101" r:id="rId14"/>
    <p:sldId id="1095" r:id="rId15"/>
    <p:sldId id="1102" r:id="rId16"/>
    <p:sldId id="1123" r:id="rId17"/>
    <p:sldId id="1103" r:id="rId18"/>
    <p:sldId id="1111" r:id="rId19"/>
    <p:sldId id="1119" r:id="rId20"/>
    <p:sldId id="1089" r:id="rId21"/>
    <p:sldId id="1118" r:id="rId22"/>
    <p:sldId id="1108" r:id="rId23"/>
    <p:sldId id="1115" r:id="rId24"/>
    <p:sldId id="1120" r:id="rId25"/>
    <p:sldId id="1105" r:id="rId26"/>
    <p:sldId id="1112" r:id="rId27"/>
    <p:sldId id="1116" r:id="rId28"/>
    <p:sldId id="1117" r:id="rId29"/>
    <p:sldId id="1122" r:id="rId30"/>
    <p:sldId id="1093" r:id="rId31"/>
    <p:sldId id="1113" r:id="rId32"/>
    <p:sldId id="1127" r:id="rId33"/>
    <p:sldId id="1125" r:id="rId34"/>
    <p:sldId id="1126" r:id="rId3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y, Robert" initials="LR" lastIdx="1" clrIdx="0">
    <p:extLst>
      <p:ext uri="{19B8F6BF-5375-455C-9EA6-DF929625EA0E}">
        <p15:presenceInfo xmlns:p15="http://schemas.microsoft.com/office/powerpoint/2012/main" userId="S::RLay@cityofdenison.com::75090dfc-1844-4b81-b624-0a677fef6d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5D8DC0-33F9-4EB3-AE7E-10CD8345F9DD}" v="1021" dt="2020-02-13T17:54:11.286"/>
    <p1510:client id="{4DCE5E0D-86F9-4E34-B087-5D4B66041506}" v="94" dt="2020-02-13T21:09:50.636"/>
    <p1510:client id="{EF97034F-5FA2-19AF-F5EB-67D1513AD039}" v="4" dt="2020-02-13T16:44:06.1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x, Judson" userId="S::jrex@cityofdenison.com::125fc51e-87ce-427b-a34c-09ec841e632d" providerId="AD" clId="Web-{EF97034F-5FA2-19AF-F5EB-67D1513AD039}"/>
    <pc:docChg chg="modSld">
      <pc:chgData name="Rex, Judson" userId="S::jrex@cityofdenison.com::125fc51e-87ce-427b-a34c-09ec841e632d" providerId="AD" clId="Web-{EF97034F-5FA2-19AF-F5EB-67D1513AD039}" dt="2020-02-13T16:44:05.287" v="2" actId="20577"/>
      <pc:docMkLst>
        <pc:docMk/>
      </pc:docMkLst>
      <pc:sldChg chg="modSp">
        <pc:chgData name="Rex, Judson" userId="S::jrex@cityofdenison.com::125fc51e-87ce-427b-a34c-09ec841e632d" providerId="AD" clId="Web-{EF97034F-5FA2-19AF-F5EB-67D1513AD039}" dt="2020-02-13T16:44:03.194" v="0" actId="20577"/>
        <pc:sldMkLst>
          <pc:docMk/>
          <pc:sldMk cId="1132728770" sldId="1115"/>
        </pc:sldMkLst>
        <pc:spChg chg="mod">
          <ac:chgData name="Rex, Judson" userId="S::jrex@cityofdenison.com::125fc51e-87ce-427b-a34c-09ec841e632d" providerId="AD" clId="Web-{EF97034F-5FA2-19AF-F5EB-67D1513AD039}" dt="2020-02-13T16:44:03.194" v="0" actId="20577"/>
          <ac:spMkLst>
            <pc:docMk/>
            <pc:sldMk cId="1132728770" sldId="1115"/>
            <ac:spMk id="4" creationId="{9ADA118F-68C4-4202-B422-11D57A0095CF}"/>
          </ac:spMkLst>
        </pc:spChg>
      </pc:sldChg>
    </pc:docChg>
  </pc:docChgLst>
  <pc:docChgLst>
    <pc:chgData name="Rex, Judson" userId="125fc51e-87ce-427b-a34c-09ec841e632d" providerId="ADAL" clId="{4DCE5E0D-86F9-4E34-B087-5D4B66041506}"/>
    <pc:docChg chg="custSel addSld modSld">
      <pc:chgData name="Rex, Judson" userId="125fc51e-87ce-427b-a34c-09ec841e632d" providerId="ADAL" clId="{4DCE5E0D-86F9-4E34-B087-5D4B66041506}" dt="2020-02-13T21:09:50.636" v="91" actId="20577"/>
      <pc:docMkLst>
        <pc:docMk/>
      </pc:docMkLst>
      <pc:sldChg chg="add">
        <pc:chgData name="Rex, Judson" userId="125fc51e-87ce-427b-a34c-09ec841e632d" providerId="ADAL" clId="{4DCE5E0D-86F9-4E34-B087-5D4B66041506}" dt="2020-02-13T21:04:44.073" v="1"/>
        <pc:sldMkLst>
          <pc:docMk/>
          <pc:sldMk cId="3351270901" sldId="496"/>
        </pc:sldMkLst>
      </pc:sldChg>
      <pc:sldChg chg="modSp">
        <pc:chgData name="Rex, Judson" userId="125fc51e-87ce-427b-a34c-09ec841e632d" providerId="ADAL" clId="{4DCE5E0D-86F9-4E34-B087-5D4B66041506}" dt="2020-02-13T21:00:38.750" v="0" actId="20577"/>
        <pc:sldMkLst>
          <pc:docMk/>
          <pc:sldMk cId="269999561" sldId="497"/>
        </pc:sldMkLst>
        <pc:spChg chg="mod">
          <ac:chgData name="Rex, Judson" userId="125fc51e-87ce-427b-a34c-09ec841e632d" providerId="ADAL" clId="{4DCE5E0D-86F9-4E34-B087-5D4B66041506}" dt="2020-02-13T21:00:38.750" v="0" actId="20577"/>
          <ac:spMkLst>
            <pc:docMk/>
            <pc:sldMk cId="269999561" sldId="497"/>
            <ac:spMk id="3" creationId="{9419938B-3F3C-4F5F-B11E-4622C86087CE}"/>
          </ac:spMkLst>
        </pc:spChg>
      </pc:sldChg>
      <pc:sldChg chg="delSp">
        <pc:chgData name="Rex, Judson" userId="125fc51e-87ce-427b-a34c-09ec841e632d" providerId="ADAL" clId="{4DCE5E0D-86F9-4E34-B087-5D4B66041506}" dt="2020-02-13T21:07:12.451" v="78" actId="478"/>
        <pc:sldMkLst>
          <pc:docMk/>
          <pc:sldMk cId="4229631590" sldId="1088"/>
        </pc:sldMkLst>
        <pc:spChg chg="del">
          <ac:chgData name="Rex, Judson" userId="125fc51e-87ce-427b-a34c-09ec841e632d" providerId="ADAL" clId="{4DCE5E0D-86F9-4E34-B087-5D4B66041506}" dt="2020-02-13T21:07:12.451" v="78" actId="478"/>
          <ac:spMkLst>
            <pc:docMk/>
            <pc:sldMk cId="4229631590" sldId="1088"/>
            <ac:spMk id="8" creationId="{00000000-0000-0000-0000-000000000000}"/>
          </ac:spMkLst>
        </pc:spChg>
      </pc:sldChg>
      <pc:sldChg chg="modSp">
        <pc:chgData name="Rex, Judson" userId="125fc51e-87ce-427b-a34c-09ec841e632d" providerId="ADAL" clId="{4DCE5E0D-86F9-4E34-B087-5D4B66041506}" dt="2020-02-13T21:06:38.535" v="77"/>
        <pc:sldMkLst>
          <pc:docMk/>
          <pc:sldMk cId="2557915574" sldId="1114"/>
        </pc:sldMkLst>
        <pc:spChg chg="mod">
          <ac:chgData name="Rex, Judson" userId="125fc51e-87ce-427b-a34c-09ec841e632d" providerId="ADAL" clId="{4DCE5E0D-86F9-4E34-B087-5D4B66041506}" dt="2020-02-13T21:05:42.036" v="6" actId="27636"/>
          <ac:spMkLst>
            <pc:docMk/>
            <pc:sldMk cId="2557915574" sldId="1114"/>
            <ac:spMk id="2" creationId="{3902DC44-E142-4BAA-9A58-7ED82C7666E9}"/>
          </ac:spMkLst>
        </pc:spChg>
        <pc:graphicFrameChg chg="mod">
          <ac:chgData name="Rex, Judson" userId="125fc51e-87ce-427b-a34c-09ec841e632d" providerId="ADAL" clId="{4DCE5E0D-86F9-4E34-B087-5D4B66041506}" dt="2020-02-13T21:06:38.535" v="77"/>
          <ac:graphicFrameMkLst>
            <pc:docMk/>
            <pc:sldMk cId="2557915574" sldId="1114"/>
            <ac:graphicFrameMk id="6" creationId="{89B54F5F-2D93-4F21-905C-B4C838F5C424}"/>
          </ac:graphicFrameMkLst>
        </pc:graphicFrameChg>
      </pc:sldChg>
      <pc:sldChg chg="modSp">
        <pc:chgData name="Rex, Judson" userId="125fc51e-87ce-427b-a34c-09ec841e632d" providerId="ADAL" clId="{4DCE5E0D-86F9-4E34-B087-5D4B66041506}" dt="2020-02-13T21:09:50.636" v="91" actId="20577"/>
        <pc:sldMkLst>
          <pc:docMk/>
          <pc:sldMk cId="3126025481" sldId="1122"/>
        </pc:sldMkLst>
        <pc:spChg chg="mod">
          <ac:chgData name="Rex, Judson" userId="125fc51e-87ce-427b-a34c-09ec841e632d" providerId="ADAL" clId="{4DCE5E0D-86F9-4E34-B087-5D4B66041506}" dt="2020-02-13T21:09:50.636" v="91" actId="20577"/>
          <ac:spMkLst>
            <pc:docMk/>
            <pc:sldMk cId="3126025481" sldId="1122"/>
            <ac:spMk id="3" creationId="{D0D396EF-E1B6-48A1-963A-AC32D9CD197A}"/>
          </ac:spMkLst>
        </pc:spChg>
      </pc:sldChg>
    </pc:docChg>
  </pc:docChgLst>
  <pc:docChgLst>
    <pc:chgData name="Rex, Judson" userId="125fc51e-87ce-427b-a34c-09ec841e632d" providerId="ADAL" clId="{2C5D8DC0-33F9-4EB3-AE7E-10CD8345F9DD}"/>
    <pc:docChg chg="undo custSel addSld modSld sldOrd">
      <pc:chgData name="Rex, Judson" userId="125fc51e-87ce-427b-a34c-09ec841e632d" providerId="ADAL" clId="{2C5D8DC0-33F9-4EB3-AE7E-10CD8345F9DD}" dt="2020-02-13T17:54:11.286" v="1016" actId="2711"/>
      <pc:docMkLst>
        <pc:docMk/>
      </pc:docMkLst>
      <pc:sldChg chg="modSp add">
        <pc:chgData name="Rex, Judson" userId="125fc51e-87ce-427b-a34c-09ec841e632d" providerId="ADAL" clId="{2C5D8DC0-33F9-4EB3-AE7E-10CD8345F9DD}" dt="2020-02-13T17:46:09.522" v="726" actId="2711"/>
        <pc:sldMkLst>
          <pc:docMk/>
          <pc:sldMk cId="4215758034" sldId="461"/>
        </pc:sldMkLst>
        <pc:spChg chg="mod">
          <ac:chgData name="Rex, Judson" userId="125fc51e-87ce-427b-a34c-09ec841e632d" providerId="ADAL" clId="{2C5D8DC0-33F9-4EB3-AE7E-10CD8345F9DD}" dt="2020-02-13T17:46:09.522" v="726" actId="2711"/>
          <ac:spMkLst>
            <pc:docMk/>
            <pc:sldMk cId="4215758034" sldId="461"/>
            <ac:spMk id="2" creationId="{00000000-0000-0000-0000-000000000000}"/>
          </ac:spMkLst>
        </pc:spChg>
        <pc:spChg chg="mod">
          <ac:chgData name="Rex, Judson" userId="125fc51e-87ce-427b-a34c-09ec841e632d" providerId="ADAL" clId="{2C5D8DC0-33F9-4EB3-AE7E-10CD8345F9DD}" dt="2020-02-13T17:46:09.522" v="726" actId="2711"/>
          <ac:spMkLst>
            <pc:docMk/>
            <pc:sldMk cId="4215758034" sldId="461"/>
            <ac:spMk id="3" creationId="{00000000-0000-0000-0000-000000000000}"/>
          </ac:spMkLst>
        </pc:spChg>
        <pc:spChg chg="mod">
          <ac:chgData name="Rex, Judson" userId="125fc51e-87ce-427b-a34c-09ec841e632d" providerId="ADAL" clId="{2C5D8DC0-33F9-4EB3-AE7E-10CD8345F9DD}" dt="2020-02-13T17:46:09.522" v="726" actId="2711"/>
          <ac:spMkLst>
            <pc:docMk/>
            <pc:sldMk cId="4215758034" sldId="461"/>
            <ac:spMk id="4" creationId="{D0DAD059-9EFC-4F6E-B524-717210D5E18E}"/>
          </ac:spMkLst>
        </pc:spChg>
      </pc:sldChg>
      <pc:sldChg chg="modSp add">
        <pc:chgData name="Rex, Judson" userId="125fc51e-87ce-427b-a34c-09ec841e632d" providerId="ADAL" clId="{2C5D8DC0-33F9-4EB3-AE7E-10CD8345F9DD}" dt="2020-02-13T17:46:02.086" v="725" actId="2711"/>
        <pc:sldMkLst>
          <pc:docMk/>
          <pc:sldMk cId="988858009" sldId="469"/>
        </pc:sldMkLst>
        <pc:spChg chg="mod">
          <ac:chgData name="Rex, Judson" userId="125fc51e-87ce-427b-a34c-09ec841e632d" providerId="ADAL" clId="{2C5D8DC0-33F9-4EB3-AE7E-10CD8345F9DD}" dt="2020-02-13T17:46:02.086" v="725" actId="2711"/>
          <ac:spMkLst>
            <pc:docMk/>
            <pc:sldMk cId="988858009" sldId="469"/>
            <ac:spMk id="2" creationId="{32FB1FDD-7658-4038-85CD-4A9184554D52}"/>
          </ac:spMkLst>
        </pc:spChg>
        <pc:spChg chg="mod">
          <ac:chgData name="Rex, Judson" userId="125fc51e-87ce-427b-a34c-09ec841e632d" providerId="ADAL" clId="{2C5D8DC0-33F9-4EB3-AE7E-10CD8345F9DD}" dt="2020-02-13T17:46:02.086" v="725" actId="2711"/>
          <ac:spMkLst>
            <pc:docMk/>
            <pc:sldMk cId="988858009" sldId="469"/>
            <ac:spMk id="3" creationId="{FE4EAC21-F312-4617-BFD9-2A654F9C4B91}"/>
          </ac:spMkLst>
        </pc:spChg>
        <pc:spChg chg="mod">
          <ac:chgData name="Rex, Judson" userId="125fc51e-87ce-427b-a34c-09ec841e632d" providerId="ADAL" clId="{2C5D8DC0-33F9-4EB3-AE7E-10CD8345F9DD}" dt="2020-02-13T17:46:02.086" v="725" actId="2711"/>
          <ac:spMkLst>
            <pc:docMk/>
            <pc:sldMk cId="988858009" sldId="469"/>
            <ac:spMk id="4" creationId="{1B2ADA97-00DB-47BF-8A90-B22ADFD3BE74}"/>
          </ac:spMkLst>
        </pc:spChg>
      </pc:sldChg>
      <pc:sldChg chg="modSp add">
        <pc:chgData name="Rex, Judson" userId="125fc51e-87ce-427b-a34c-09ec841e632d" providerId="ADAL" clId="{2C5D8DC0-33F9-4EB3-AE7E-10CD8345F9DD}" dt="2020-02-13T17:46:39.434" v="760" actId="5793"/>
        <pc:sldMkLst>
          <pc:docMk/>
          <pc:sldMk cId="269999561" sldId="497"/>
        </pc:sldMkLst>
        <pc:spChg chg="mod">
          <ac:chgData name="Rex, Judson" userId="125fc51e-87ce-427b-a34c-09ec841e632d" providerId="ADAL" clId="{2C5D8DC0-33F9-4EB3-AE7E-10CD8345F9DD}" dt="2020-02-13T17:46:39.434" v="760" actId="5793"/>
          <ac:spMkLst>
            <pc:docMk/>
            <pc:sldMk cId="269999561" sldId="497"/>
            <ac:spMk id="2" creationId="{46ADE7E3-2DCF-430E-86A3-801A9180E6C3}"/>
          </ac:spMkLst>
        </pc:spChg>
        <pc:spChg chg="mod">
          <ac:chgData name="Rex, Judson" userId="125fc51e-87ce-427b-a34c-09ec841e632d" providerId="ADAL" clId="{2C5D8DC0-33F9-4EB3-AE7E-10CD8345F9DD}" dt="2020-02-13T17:46:34.921" v="749" actId="2711"/>
          <ac:spMkLst>
            <pc:docMk/>
            <pc:sldMk cId="269999561" sldId="497"/>
            <ac:spMk id="3" creationId="{9419938B-3F3C-4F5F-B11E-4622C86087CE}"/>
          </ac:spMkLst>
        </pc:spChg>
        <pc:spChg chg="mod">
          <ac:chgData name="Rex, Judson" userId="125fc51e-87ce-427b-a34c-09ec841e632d" providerId="ADAL" clId="{2C5D8DC0-33F9-4EB3-AE7E-10CD8345F9DD}" dt="2020-02-13T17:46:34.921" v="749" actId="2711"/>
          <ac:spMkLst>
            <pc:docMk/>
            <pc:sldMk cId="269999561" sldId="497"/>
            <ac:spMk id="4" creationId="{E21B6D58-AC03-42ED-9762-70508399D1B5}"/>
          </ac:spMkLst>
        </pc:spChg>
      </pc:sldChg>
      <pc:sldChg chg="modSp add">
        <pc:chgData name="Rex, Judson" userId="125fc51e-87ce-427b-a34c-09ec841e632d" providerId="ADAL" clId="{2C5D8DC0-33F9-4EB3-AE7E-10CD8345F9DD}" dt="2020-02-13T17:46:28.582" v="748" actId="1038"/>
        <pc:sldMkLst>
          <pc:docMk/>
          <pc:sldMk cId="3678638430" sldId="498"/>
        </pc:sldMkLst>
        <pc:spChg chg="mod">
          <ac:chgData name="Rex, Judson" userId="125fc51e-87ce-427b-a34c-09ec841e632d" providerId="ADAL" clId="{2C5D8DC0-33F9-4EB3-AE7E-10CD8345F9DD}" dt="2020-02-13T17:46:20.610" v="727" actId="2711"/>
          <ac:spMkLst>
            <pc:docMk/>
            <pc:sldMk cId="3678638430" sldId="498"/>
            <ac:spMk id="2" creationId="{D9F88290-94B4-41B8-A01F-8A8EDB660438}"/>
          </ac:spMkLst>
        </pc:spChg>
        <pc:spChg chg="mod">
          <ac:chgData name="Rex, Judson" userId="125fc51e-87ce-427b-a34c-09ec841e632d" providerId="ADAL" clId="{2C5D8DC0-33F9-4EB3-AE7E-10CD8345F9DD}" dt="2020-02-13T17:46:20.610" v="727" actId="2711"/>
          <ac:spMkLst>
            <pc:docMk/>
            <pc:sldMk cId="3678638430" sldId="498"/>
            <ac:spMk id="3" creationId="{7E6593A4-7CBF-4DED-AC4A-9E4AF2445327}"/>
          </ac:spMkLst>
        </pc:spChg>
        <pc:spChg chg="mod">
          <ac:chgData name="Rex, Judson" userId="125fc51e-87ce-427b-a34c-09ec841e632d" providerId="ADAL" clId="{2C5D8DC0-33F9-4EB3-AE7E-10CD8345F9DD}" dt="2020-02-13T17:46:20.610" v="727" actId="2711"/>
          <ac:spMkLst>
            <pc:docMk/>
            <pc:sldMk cId="3678638430" sldId="498"/>
            <ac:spMk id="4" creationId="{189DBA80-DA1E-4335-A610-99799D15960B}"/>
          </ac:spMkLst>
        </pc:spChg>
        <pc:picChg chg="mod">
          <ac:chgData name="Rex, Judson" userId="125fc51e-87ce-427b-a34c-09ec841e632d" providerId="ADAL" clId="{2C5D8DC0-33F9-4EB3-AE7E-10CD8345F9DD}" dt="2020-02-13T17:46:28.582" v="748" actId="1038"/>
          <ac:picMkLst>
            <pc:docMk/>
            <pc:sldMk cId="3678638430" sldId="498"/>
            <ac:picMk id="5" creationId="{667C35C7-7DE4-4658-89B7-D80A9BA7F4EA}"/>
          </ac:picMkLst>
        </pc:picChg>
      </pc:sldChg>
      <pc:sldChg chg="ord">
        <pc:chgData name="Rex, Judson" userId="125fc51e-87ce-427b-a34c-09ec841e632d" providerId="ADAL" clId="{2C5D8DC0-33F9-4EB3-AE7E-10CD8345F9DD}" dt="2020-02-13T17:35:58.259" v="152"/>
        <pc:sldMkLst>
          <pc:docMk/>
          <pc:sldMk cId="2193043539" sldId="1098"/>
        </pc:sldMkLst>
      </pc:sldChg>
      <pc:sldChg chg="modSp">
        <pc:chgData name="Rex, Judson" userId="125fc51e-87ce-427b-a34c-09ec841e632d" providerId="ADAL" clId="{2C5D8DC0-33F9-4EB3-AE7E-10CD8345F9DD}" dt="2020-02-13T17:15:42.671" v="1" actId="27636"/>
        <pc:sldMkLst>
          <pc:docMk/>
          <pc:sldMk cId="614709247" sldId="1116"/>
        </pc:sldMkLst>
        <pc:spChg chg="mod">
          <ac:chgData name="Rex, Judson" userId="125fc51e-87ce-427b-a34c-09ec841e632d" providerId="ADAL" clId="{2C5D8DC0-33F9-4EB3-AE7E-10CD8345F9DD}" dt="2020-02-13T17:15:42.671" v="1" actId="27636"/>
          <ac:spMkLst>
            <pc:docMk/>
            <pc:sldMk cId="614709247" sldId="1116"/>
            <ac:spMk id="4" creationId="{09FAFFE6-A596-4754-B7FB-A34B996854AC}"/>
          </ac:spMkLst>
        </pc:spChg>
      </pc:sldChg>
      <pc:sldChg chg="modSp">
        <pc:chgData name="Rex, Judson" userId="125fc51e-87ce-427b-a34c-09ec841e632d" providerId="ADAL" clId="{2C5D8DC0-33F9-4EB3-AE7E-10CD8345F9DD}" dt="2020-02-13T17:45:26.022" v="724" actId="27636"/>
        <pc:sldMkLst>
          <pc:docMk/>
          <pc:sldMk cId="566036337" sldId="1120"/>
        </pc:sldMkLst>
        <pc:spChg chg="mod">
          <ac:chgData name="Rex, Judson" userId="125fc51e-87ce-427b-a34c-09ec841e632d" providerId="ADAL" clId="{2C5D8DC0-33F9-4EB3-AE7E-10CD8345F9DD}" dt="2020-02-13T17:45:26.022" v="724" actId="27636"/>
          <ac:spMkLst>
            <pc:docMk/>
            <pc:sldMk cId="566036337" sldId="1120"/>
            <ac:spMk id="4" creationId="{9ADA118F-68C4-4202-B422-11D57A0095CF}"/>
          </ac:spMkLst>
        </pc:spChg>
      </pc:sldChg>
      <pc:sldChg chg="modSp add">
        <pc:chgData name="Rex, Judson" userId="125fc51e-87ce-427b-a34c-09ec841e632d" providerId="ADAL" clId="{2C5D8DC0-33F9-4EB3-AE7E-10CD8345F9DD}" dt="2020-02-13T17:54:11.286" v="1016" actId="2711"/>
        <pc:sldMkLst>
          <pc:docMk/>
          <pc:sldMk cId="3829113852" sldId="1126"/>
        </pc:sldMkLst>
        <pc:spChg chg="mod">
          <ac:chgData name="Rex, Judson" userId="125fc51e-87ce-427b-a34c-09ec841e632d" providerId="ADAL" clId="{2C5D8DC0-33F9-4EB3-AE7E-10CD8345F9DD}" dt="2020-02-13T17:54:11.286" v="1016" actId="2711"/>
          <ac:spMkLst>
            <pc:docMk/>
            <pc:sldMk cId="3829113852" sldId="1126"/>
            <ac:spMk id="2" creationId="{56027EF5-0FE9-4DCB-928A-83FA5165F367}"/>
          </ac:spMkLst>
        </pc:spChg>
        <pc:spChg chg="mod">
          <ac:chgData name="Rex, Judson" userId="125fc51e-87ce-427b-a34c-09ec841e632d" providerId="ADAL" clId="{2C5D8DC0-33F9-4EB3-AE7E-10CD8345F9DD}" dt="2020-02-13T17:54:11.286" v="1016" actId="2711"/>
          <ac:spMkLst>
            <pc:docMk/>
            <pc:sldMk cId="3829113852" sldId="1126"/>
            <ac:spMk id="3" creationId="{27350909-FF22-4FD1-A505-22703D9D7DF0}"/>
          </ac:spMkLst>
        </pc:spChg>
      </pc:sldChg>
      <pc:sldChg chg="addSp delSp modSp add">
        <pc:chgData name="Rex, Judson" userId="125fc51e-87ce-427b-a34c-09ec841e632d" providerId="ADAL" clId="{2C5D8DC0-33F9-4EB3-AE7E-10CD8345F9DD}" dt="2020-02-13T17:52:13.217" v="1015" actId="403"/>
        <pc:sldMkLst>
          <pc:docMk/>
          <pc:sldMk cId="2271076873" sldId="1127"/>
        </pc:sldMkLst>
        <pc:spChg chg="mod">
          <ac:chgData name="Rex, Judson" userId="125fc51e-87ce-427b-a34c-09ec841e632d" providerId="ADAL" clId="{2C5D8DC0-33F9-4EB3-AE7E-10CD8345F9DD}" dt="2020-02-13T17:49:21.170" v="763" actId="6549"/>
          <ac:spMkLst>
            <pc:docMk/>
            <pc:sldMk cId="2271076873" sldId="1127"/>
            <ac:spMk id="2" creationId="{67EFB8A2-E1C2-4F7F-ADA5-38BFDDEC4848}"/>
          </ac:spMkLst>
        </pc:spChg>
        <pc:spChg chg="add mod">
          <ac:chgData name="Rex, Judson" userId="125fc51e-87ce-427b-a34c-09ec841e632d" providerId="ADAL" clId="{2C5D8DC0-33F9-4EB3-AE7E-10CD8345F9DD}" dt="2020-02-13T17:52:13.217" v="1015" actId="403"/>
          <ac:spMkLst>
            <pc:docMk/>
            <pc:sldMk cId="2271076873" sldId="1127"/>
            <ac:spMk id="6" creationId="{FBE704B1-A92B-4AEB-9325-F1FC6C2A1997}"/>
          </ac:spMkLst>
        </pc:spChg>
        <pc:graphicFrameChg chg="del">
          <ac:chgData name="Rex, Judson" userId="125fc51e-87ce-427b-a34c-09ec841e632d" providerId="ADAL" clId="{2C5D8DC0-33F9-4EB3-AE7E-10CD8345F9DD}" dt="2020-02-13T17:49:31.491" v="764" actId="478"/>
          <ac:graphicFrameMkLst>
            <pc:docMk/>
            <pc:sldMk cId="2271076873" sldId="1127"/>
            <ac:graphicFrameMk id="3" creationId="{3443444F-713D-40F9-93FF-40B92B5849CD}"/>
          </ac:graphicFrameMkLst>
        </pc:graphicFrameChg>
        <pc:picChg chg="mod">
          <ac:chgData name="Rex, Judson" userId="125fc51e-87ce-427b-a34c-09ec841e632d" providerId="ADAL" clId="{2C5D8DC0-33F9-4EB3-AE7E-10CD8345F9DD}" dt="2020-02-13T17:49:36.484" v="765" actId="1076"/>
          <ac:picMkLst>
            <pc:docMk/>
            <pc:sldMk cId="2271076873" sldId="1127"/>
            <ac:picMk id="11" creationId="{056C0076-05B2-4577-ADCB-DF7A18916EBF}"/>
          </ac:picMkLst>
        </pc:picChg>
        <pc:picChg chg="del">
          <ac:chgData name="Rex, Judson" userId="125fc51e-87ce-427b-a34c-09ec841e632d" providerId="ADAL" clId="{2C5D8DC0-33F9-4EB3-AE7E-10CD8345F9DD}" dt="2020-02-13T17:49:41.934" v="766" actId="478"/>
          <ac:picMkLst>
            <pc:docMk/>
            <pc:sldMk cId="2271076873" sldId="1127"/>
            <ac:picMk id="15" creationId="{1D89AF3E-8ED1-4BEA-92A6-9F2913A72E5A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886939404313594"/>
          <c:y val="0.13930680632026288"/>
          <c:w val="0.78048147514169419"/>
          <c:h val="0.7915016024956002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54690720"/>
        <c:axId val="254683832"/>
      </c:barChart>
      <c:catAx>
        <c:axId val="2546907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4683832"/>
        <c:crosses val="autoZero"/>
        <c:auto val="1"/>
        <c:lblAlgn val="ctr"/>
        <c:lblOffset val="100"/>
        <c:noMultiLvlLbl val="0"/>
      </c:catAx>
      <c:valAx>
        <c:axId val="254683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4690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748011350212039"/>
          <c:y val="0.13930680632026288"/>
          <c:w val="0.78048147514169419"/>
          <c:h val="0.79150160249560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Buildings</c:v>
                </c:pt>
                <c:pt idx="1">
                  <c:v>Special Pickups</c:v>
                </c:pt>
                <c:pt idx="2">
                  <c:v>Minimum Property Standards</c:v>
                </c:pt>
                <c:pt idx="3">
                  <c:v>High Grass</c:v>
                </c:pt>
                <c:pt idx="4">
                  <c:v>Litter and Debris</c:v>
                </c:pt>
                <c:pt idx="5">
                  <c:v>Open Storage</c:v>
                </c:pt>
                <c:pt idx="6">
                  <c:v>Vehicles</c:v>
                </c:pt>
                <c:pt idx="7">
                  <c:v>Zoning</c:v>
                </c:pt>
                <c:pt idx="8">
                  <c:v>Other Violations</c:v>
                </c:pt>
                <c:pt idx="9">
                  <c:v>Citations Issued for Non-Compliance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261</c:v>
                </c:pt>
                <c:pt idx="1">
                  <c:v>957</c:v>
                </c:pt>
                <c:pt idx="2">
                  <c:v>142</c:v>
                </c:pt>
                <c:pt idx="3">
                  <c:v>2907</c:v>
                </c:pt>
                <c:pt idx="4">
                  <c:v>568</c:v>
                </c:pt>
                <c:pt idx="5">
                  <c:v>358</c:v>
                </c:pt>
                <c:pt idx="6">
                  <c:v>818</c:v>
                </c:pt>
                <c:pt idx="7">
                  <c:v>205</c:v>
                </c:pt>
                <c:pt idx="8">
                  <c:v>537</c:v>
                </c:pt>
                <c:pt idx="9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52-4505-B7AE-CD38533CE1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54690720"/>
        <c:axId val="254683832"/>
      </c:barChart>
      <c:catAx>
        <c:axId val="2546907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4683832"/>
        <c:crosses val="autoZero"/>
        <c:auto val="1"/>
        <c:lblAlgn val="ctr"/>
        <c:lblOffset val="100"/>
        <c:noMultiLvlLbl val="0"/>
      </c:catAx>
      <c:valAx>
        <c:axId val="254683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4690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6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6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EC2402-6B10-4C6E-BFD6-F4852918E04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38F0EF7-DED9-4242-84D0-4EDB8360B64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1) Code Compliance Overview and Strategies</a:t>
          </a:r>
        </a:p>
      </dgm:t>
    </dgm:pt>
    <dgm:pt modelId="{DFEC020B-629E-4BE0-A7B6-7DD290FD2A65}" type="parTrans" cxnId="{5FFDD5C2-A370-48D4-938B-747F39497D16}">
      <dgm:prSet/>
      <dgm:spPr/>
      <dgm:t>
        <a:bodyPr/>
        <a:lstStyle/>
        <a:p>
          <a:endParaRPr lang="en-US"/>
        </a:p>
      </dgm:t>
    </dgm:pt>
    <dgm:pt modelId="{FCFF5144-FC77-4329-9C53-5AAFA8CB2E3E}" type="sibTrans" cxnId="{5FFDD5C2-A370-48D4-938B-747F39497D16}">
      <dgm:prSet/>
      <dgm:spPr/>
      <dgm:t>
        <a:bodyPr/>
        <a:lstStyle/>
        <a:p>
          <a:endParaRPr lang="en-US"/>
        </a:p>
      </dgm:t>
    </dgm:pt>
    <dgm:pt modelId="{90FB1AE1-C778-4C4A-9A0A-A5F323A7055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2) Revitalization Programs and Incentives</a:t>
          </a:r>
          <a:endParaRPr lang="en-US"/>
        </a:p>
      </dgm:t>
    </dgm:pt>
    <dgm:pt modelId="{051D5FB0-28A3-434B-A260-CCC7CACE410C}" type="parTrans" cxnId="{8109EA9A-69E7-46D7-9111-76158C3048A8}">
      <dgm:prSet/>
      <dgm:spPr/>
      <dgm:t>
        <a:bodyPr/>
        <a:lstStyle/>
        <a:p>
          <a:endParaRPr lang="en-US"/>
        </a:p>
      </dgm:t>
    </dgm:pt>
    <dgm:pt modelId="{042FBCC8-EC5E-4886-B1ED-03D4BEE022F0}" type="sibTrans" cxnId="{8109EA9A-69E7-46D7-9111-76158C3048A8}">
      <dgm:prSet/>
      <dgm:spPr/>
      <dgm:t>
        <a:bodyPr/>
        <a:lstStyle/>
        <a:p>
          <a:endParaRPr lang="en-US"/>
        </a:p>
      </dgm:t>
    </dgm:pt>
    <dgm:pt modelId="{31E1039F-F1E6-4F37-B136-ACA21094FBE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3) Investing in your Neighborhood</a:t>
          </a:r>
        </a:p>
      </dgm:t>
    </dgm:pt>
    <dgm:pt modelId="{F3328183-62CB-416E-9874-1EF2424A44B0}" type="parTrans" cxnId="{11CA0DEF-2101-4237-BBFF-BED1D4EB2874}">
      <dgm:prSet/>
      <dgm:spPr/>
      <dgm:t>
        <a:bodyPr/>
        <a:lstStyle/>
        <a:p>
          <a:endParaRPr lang="en-US"/>
        </a:p>
      </dgm:t>
    </dgm:pt>
    <dgm:pt modelId="{6D11A3F8-66F0-4080-AE7C-4A80B545920E}" type="sibTrans" cxnId="{11CA0DEF-2101-4237-BBFF-BED1D4EB2874}">
      <dgm:prSet/>
      <dgm:spPr/>
      <dgm:t>
        <a:bodyPr/>
        <a:lstStyle/>
        <a:p>
          <a:endParaRPr lang="en-US"/>
        </a:p>
      </dgm:t>
    </dgm:pt>
    <dgm:pt modelId="{7DA45821-DC6D-4ECB-A888-E4581BA2858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32C9173-078F-470B-B3F4-B828000F7227}" type="parTrans" cxnId="{10771ED7-1D19-4069-B391-45BCEE615A44}">
      <dgm:prSet/>
      <dgm:spPr/>
      <dgm:t>
        <a:bodyPr/>
        <a:lstStyle/>
        <a:p>
          <a:endParaRPr lang="en-US"/>
        </a:p>
      </dgm:t>
    </dgm:pt>
    <dgm:pt modelId="{FFEA7030-5CF1-4097-94AD-A34CC614BB9F}" type="sibTrans" cxnId="{10771ED7-1D19-4069-B391-45BCEE615A44}">
      <dgm:prSet/>
      <dgm:spPr/>
      <dgm:t>
        <a:bodyPr/>
        <a:lstStyle/>
        <a:p>
          <a:endParaRPr lang="en-US"/>
        </a:p>
      </dgm:t>
    </dgm:pt>
    <dgm:pt modelId="{6985D2C6-6DFA-4B84-98E2-A9E1B2813A81}" type="pres">
      <dgm:prSet presAssocID="{41EC2402-6B10-4C6E-BFD6-F4852918E04F}" presName="root" presStyleCnt="0">
        <dgm:presLayoutVars>
          <dgm:dir/>
          <dgm:resizeHandles val="exact"/>
        </dgm:presLayoutVars>
      </dgm:prSet>
      <dgm:spPr/>
    </dgm:pt>
    <dgm:pt modelId="{1CBA992F-2567-44BA-82D6-8DC5B02911FE}" type="pres">
      <dgm:prSet presAssocID="{B38F0EF7-DED9-4242-84D0-4EDB8360B640}" presName="compNode" presStyleCnt="0"/>
      <dgm:spPr/>
    </dgm:pt>
    <dgm:pt modelId="{9C0D9923-D744-485A-AC1B-CFFB15602E5B}" type="pres">
      <dgm:prSet presAssocID="{B38F0EF7-DED9-4242-84D0-4EDB8360B640}" presName="bgRect" presStyleLbl="bgShp" presStyleIdx="0" presStyleCnt="3"/>
      <dgm:spPr>
        <a:solidFill>
          <a:schemeClr val="accent5">
            <a:lumMod val="60000"/>
            <a:lumOff val="40000"/>
          </a:schemeClr>
        </a:solidFill>
        <a:ln>
          <a:solidFill>
            <a:schemeClr val="tx1"/>
          </a:solidFill>
        </a:ln>
      </dgm:spPr>
    </dgm:pt>
    <dgm:pt modelId="{49146E16-0420-4D22-9BAA-A2B321A17C90}" type="pres">
      <dgm:prSet presAssocID="{B38F0EF7-DED9-4242-84D0-4EDB8360B64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C7F92827-9B5B-49F1-8CDB-40BA16106AF0}" type="pres">
      <dgm:prSet presAssocID="{B38F0EF7-DED9-4242-84D0-4EDB8360B640}" presName="spaceRect" presStyleCnt="0"/>
      <dgm:spPr/>
    </dgm:pt>
    <dgm:pt modelId="{682F6E24-DA29-4F7E-84C9-2AD8E7B231B5}" type="pres">
      <dgm:prSet presAssocID="{B38F0EF7-DED9-4242-84D0-4EDB8360B640}" presName="parTx" presStyleLbl="revTx" presStyleIdx="0" presStyleCnt="4" custScaleX="99552">
        <dgm:presLayoutVars>
          <dgm:chMax val="0"/>
          <dgm:chPref val="0"/>
        </dgm:presLayoutVars>
      </dgm:prSet>
      <dgm:spPr/>
    </dgm:pt>
    <dgm:pt modelId="{C1B22F54-8D23-4927-96AB-9018E3B93979}" type="pres">
      <dgm:prSet presAssocID="{FCFF5144-FC77-4329-9C53-5AAFA8CB2E3E}" presName="sibTrans" presStyleCnt="0"/>
      <dgm:spPr/>
    </dgm:pt>
    <dgm:pt modelId="{93C2FA18-B9A9-4276-85A2-B7B6126B8207}" type="pres">
      <dgm:prSet presAssocID="{90FB1AE1-C778-4C4A-9A0A-A5F323A7055A}" presName="compNode" presStyleCnt="0"/>
      <dgm:spPr/>
    </dgm:pt>
    <dgm:pt modelId="{6B6000AB-2F23-4BED-96C2-C5540F8BAE28}" type="pres">
      <dgm:prSet presAssocID="{90FB1AE1-C778-4C4A-9A0A-A5F323A7055A}" presName="bgRect" presStyleLbl="bgShp" presStyleIdx="1" presStyleCnt="3"/>
      <dgm:spPr>
        <a:solidFill>
          <a:schemeClr val="tx1">
            <a:lumMod val="50000"/>
            <a:lumOff val="50000"/>
          </a:schemeClr>
        </a:solidFill>
        <a:ln>
          <a:solidFill>
            <a:schemeClr val="tx1"/>
          </a:solidFill>
        </a:ln>
      </dgm:spPr>
    </dgm:pt>
    <dgm:pt modelId="{5017DAB6-1B83-4E16-97A3-DC5C32E35CA1}" type="pres">
      <dgm:prSet presAssocID="{90FB1AE1-C778-4C4A-9A0A-A5F323A7055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A86DA84B-E2EA-4780-82C4-4E6E839BAAD7}" type="pres">
      <dgm:prSet presAssocID="{90FB1AE1-C778-4C4A-9A0A-A5F323A7055A}" presName="spaceRect" presStyleCnt="0"/>
      <dgm:spPr/>
    </dgm:pt>
    <dgm:pt modelId="{7B7949FF-ABEC-402F-8371-9D67E6CC377E}" type="pres">
      <dgm:prSet presAssocID="{90FB1AE1-C778-4C4A-9A0A-A5F323A7055A}" presName="parTx" presStyleLbl="revTx" presStyleIdx="1" presStyleCnt="4">
        <dgm:presLayoutVars>
          <dgm:chMax val="0"/>
          <dgm:chPref val="0"/>
        </dgm:presLayoutVars>
      </dgm:prSet>
      <dgm:spPr/>
    </dgm:pt>
    <dgm:pt modelId="{0B908C8E-3023-4428-B152-1F1DA5D79C0B}" type="pres">
      <dgm:prSet presAssocID="{042FBCC8-EC5E-4886-B1ED-03D4BEE022F0}" presName="sibTrans" presStyleCnt="0"/>
      <dgm:spPr/>
    </dgm:pt>
    <dgm:pt modelId="{1648D3A7-4D73-4C96-9295-F7177954D925}" type="pres">
      <dgm:prSet presAssocID="{31E1039F-F1E6-4F37-B136-ACA21094FBE9}" presName="compNode" presStyleCnt="0"/>
      <dgm:spPr/>
    </dgm:pt>
    <dgm:pt modelId="{5AA1A5A8-A85F-4632-9BC7-5567235AB1AB}" type="pres">
      <dgm:prSet presAssocID="{31E1039F-F1E6-4F37-B136-ACA21094FBE9}" presName="bgRect" presStyleLbl="bgShp" presStyleIdx="2" presStyleCnt="3"/>
      <dgm:spPr>
        <a:solidFill>
          <a:schemeClr val="accent2"/>
        </a:solidFill>
        <a:ln>
          <a:solidFill>
            <a:schemeClr val="tx1"/>
          </a:solidFill>
        </a:ln>
      </dgm:spPr>
    </dgm:pt>
    <dgm:pt modelId="{C2A91CD5-3925-4761-B8CD-6A9DA728EE76}" type="pres">
      <dgm:prSet presAssocID="{31E1039F-F1E6-4F37-B136-ACA21094FBE9}" presName="iconRect" presStyleLbl="node1" presStyleIdx="2" presStyleCnt="3" custLinFactNeighborX="12823" custLinFactNeighborY="160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4FB257C3-4ECC-4846-B741-A20F9B6346B9}" type="pres">
      <dgm:prSet presAssocID="{31E1039F-F1E6-4F37-B136-ACA21094FBE9}" presName="spaceRect" presStyleCnt="0"/>
      <dgm:spPr/>
    </dgm:pt>
    <dgm:pt modelId="{1A7FCE98-E33D-44A8-9D4A-F8A761441136}" type="pres">
      <dgm:prSet presAssocID="{31E1039F-F1E6-4F37-B136-ACA21094FBE9}" presName="parTx" presStyleLbl="revTx" presStyleIdx="2" presStyleCnt="4" custScaleX="152764" custLinFactNeighborX="27655">
        <dgm:presLayoutVars>
          <dgm:chMax val="0"/>
          <dgm:chPref val="0"/>
        </dgm:presLayoutVars>
      </dgm:prSet>
      <dgm:spPr/>
    </dgm:pt>
    <dgm:pt modelId="{24B90F29-69E4-452E-984F-3B9BC5D6A036}" type="pres">
      <dgm:prSet presAssocID="{31E1039F-F1E6-4F37-B136-ACA21094FBE9}" presName="desTx" presStyleLbl="revTx" presStyleIdx="3" presStyleCnt="4">
        <dgm:presLayoutVars/>
      </dgm:prSet>
      <dgm:spPr/>
    </dgm:pt>
  </dgm:ptLst>
  <dgm:cxnLst>
    <dgm:cxn modelId="{4B52F912-E1DB-4C49-A4EE-F523194F23E5}" type="presOf" srcId="{B38F0EF7-DED9-4242-84D0-4EDB8360B640}" destId="{682F6E24-DA29-4F7E-84C9-2AD8E7B231B5}" srcOrd="0" destOrd="0" presId="urn:microsoft.com/office/officeart/2018/2/layout/IconVerticalSolidList"/>
    <dgm:cxn modelId="{4EF57416-1770-4B67-A347-4C5269985E0A}" type="presOf" srcId="{7DA45821-DC6D-4ECB-A888-E4581BA28587}" destId="{24B90F29-69E4-452E-984F-3B9BC5D6A036}" srcOrd="0" destOrd="0" presId="urn:microsoft.com/office/officeart/2018/2/layout/IconVerticalSolidList"/>
    <dgm:cxn modelId="{94E40C2B-27A4-41CD-958E-3C37441B2CC3}" type="presOf" srcId="{31E1039F-F1E6-4F37-B136-ACA21094FBE9}" destId="{1A7FCE98-E33D-44A8-9D4A-F8A761441136}" srcOrd="0" destOrd="0" presId="urn:microsoft.com/office/officeart/2018/2/layout/IconVerticalSolidList"/>
    <dgm:cxn modelId="{DE509538-D076-49C2-AE60-BA8A5D1CBAE1}" type="presOf" srcId="{41EC2402-6B10-4C6E-BFD6-F4852918E04F}" destId="{6985D2C6-6DFA-4B84-98E2-A9E1B2813A81}" srcOrd="0" destOrd="0" presId="urn:microsoft.com/office/officeart/2018/2/layout/IconVerticalSolidList"/>
    <dgm:cxn modelId="{8109EA9A-69E7-46D7-9111-76158C3048A8}" srcId="{41EC2402-6B10-4C6E-BFD6-F4852918E04F}" destId="{90FB1AE1-C778-4C4A-9A0A-A5F323A7055A}" srcOrd="1" destOrd="0" parTransId="{051D5FB0-28A3-434B-A260-CCC7CACE410C}" sibTransId="{042FBCC8-EC5E-4886-B1ED-03D4BEE022F0}"/>
    <dgm:cxn modelId="{5FFDD5C2-A370-48D4-938B-747F39497D16}" srcId="{41EC2402-6B10-4C6E-BFD6-F4852918E04F}" destId="{B38F0EF7-DED9-4242-84D0-4EDB8360B640}" srcOrd="0" destOrd="0" parTransId="{DFEC020B-629E-4BE0-A7B6-7DD290FD2A65}" sibTransId="{FCFF5144-FC77-4329-9C53-5AAFA8CB2E3E}"/>
    <dgm:cxn modelId="{10771ED7-1D19-4069-B391-45BCEE615A44}" srcId="{31E1039F-F1E6-4F37-B136-ACA21094FBE9}" destId="{7DA45821-DC6D-4ECB-A888-E4581BA28587}" srcOrd="0" destOrd="0" parTransId="{832C9173-078F-470B-B3F4-B828000F7227}" sibTransId="{FFEA7030-5CF1-4097-94AD-A34CC614BB9F}"/>
    <dgm:cxn modelId="{75FB60D8-745B-4E4C-9C51-5ABFDE49CF9A}" type="presOf" srcId="{90FB1AE1-C778-4C4A-9A0A-A5F323A7055A}" destId="{7B7949FF-ABEC-402F-8371-9D67E6CC377E}" srcOrd="0" destOrd="0" presId="urn:microsoft.com/office/officeart/2018/2/layout/IconVerticalSolidList"/>
    <dgm:cxn modelId="{11CA0DEF-2101-4237-BBFF-BED1D4EB2874}" srcId="{41EC2402-6B10-4C6E-BFD6-F4852918E04F}" destId="{31E1039F-F1E6-4F37-B136-ACA21094FBE9}" srcOrd="2" destOrd="0" parTransId="{F3328183-62CB-416E-9874-1EF2424A44B0}" sibTransId="{6D11A3F8-66F0-4080-AE7C-4A80B545920E}"/>
    <dgm:cxn modelId="{35F41B7A-FBB3-4756-8CB4-DE0FB6F40147}" type="presParOf" srcId="{6985D2C6-6DFA-4B84-98E2-A9E1B2813A81}" destId="{1CBA992F-2567-44BA-82D6-8DC5B02911FE}" srcOrd="0" destOrd="0" presId="urn:microsoft.com/office/officeart/2018/2/layout/IconVerticalSolidList"/>
    <dgm:cxn modelId="{B64EBBED-700F-49E1-8C87-415653E2E94A}" type="presParOf" srcId="{1CBA992F-2567-44BA-82D6-8DC5B02911FE}" destId="{9C0D9923-D744-485A-AC1B-CFFB15602E5B}" srcOrd="0" destOrd="0" presId="urn:microsoft.com/office/officeart/2018/2/layout/IconVerticalSolidList"/>
    <dgm:cxn modelId="{C88E09D9-1E7C-4F60-A147-969D649EB380}" type="presParOf" srcId="{1CBA992F-2567-44BA-82D6-8DC5B02911FE}" destId="{49146E16-0420-4D22-9BAA-A2B321A17C90}" srcOrd="1" destOrd="0" presId="urn:microsoft.com/office/officeart/2018/2/layout/IconVerticalSolidList"/>
    <dgm:cxn modelId="{26807CF2-2CB0-4992-A8D3-7E7828C4A5A8}" type="presParOf" srcId="{1CBA992F-2567-44BA-82D6-8DC5B02911FE}" destId="{C7F92827-9B5B-49F1-8CDB-40BA16106AF0}" srcOrd="2" destOrd="0" presId="urn:microsoft.com/office/officeart/2018/2/layout/IconVerticalSolidList"/>
    <dgm:cxn modelId="{062F8040-5247-4399-A52E-7EBD177CF869}" type="presParOf" srcId="{1CBA992F-2567-44BA-82D6-8DC5B02911FE}" destId="{682F6E24-DA29-4F7E-84C9-2AD8E7B231B5}" srcOrd="3" destOrd="0" presId="urn:microsoft.com/office/officeart/2018/2/layout/IconVerticalSolidList"/>
    <dgm:cxn modelId="{FDBC5CC6-13BC-441A-AD2C-0404B2286B77}" type="presParOf" srcId="{6985D2C6-6DFA-4B84-98E2-A9E1B2813A81}" destId="{C1B22F54-8D23-4927-96AB-9018E3B93979}" srcOrd="1" destOrd="0" presId="urn:microsoft.com/office/officeart/2018/2/layout/IconVerticalSolidList"/>
    <dgm:cxn modelId="{4EBA2C1E-4C01-4F0E-93E4-76D408958916}" type="presParOf" srcId="{6985D2C6-6DFA-4B84-98E2-A9E1B2813A81}" destId="{93C2FA18-B9A9-4276-85A2-B7B6126B8207}" srcOrd="2" destOrd="0" presId="urn:microsoft.com/office/officeart/2018/2/layout/IconVerticalSolidList"/>
    <dgm:cxn modelId="{96C40400-B4FB-4119-A607-97137CC3B061}" type="presParOf" srcId="{93C2FA18-B9A9-4276-85A2-B7B6126B8207}" destId="{6B6000AB-2F23-4BED-96C2-C5540F8BAE28}" srcOrd="0" destOrd="0" presId="urn:microsoft.com/office/officeart/2018/2/layout/IconVerticalSolidList"/>
    <dgm:cxn modelId="{48584382-687E-48B8-91B9-C72FAB95D016}" type="presParOf" srcId="{93C2FA18-B9A9-4276-85A2-B7B6126B8207}" destId="{5017DAB6-1B83-4E16-97A3-DC5C32E35CA1}" srcOrd="1" destOrd="0" presId="urn:microsoft.com/office/officeart/2018/2/layout/IconVerticalSolidList"/>
    <dgm:cxn modelId="{072ECBA0-AE35-49DF-9485-E9E2DB26FEDA}" type="presParOf" srcId="{93C2FA18-B9A9-4276-85A2-B7B6126B8207}" destId="{A86DA84B-E2EA-4780-82C4-4E6E839BAAD7}" srcOrd="2" destOrd="0" presId="urn:microsoft.com/office/officeart/2018/2/layout/IconVerticalSolidList"/>
    <dgm:cxn modelId="{32110B38-8D65-4BF2-91E5-6A5664A8917D}" type="presParOf" srcId="{93C2FA18-B9A9-4276-85A2-B7B6126B8207}" destId="{7B7949FF-ABEC-402F-8371-9D67E6CC377E}" srcOrd="3" destOrd="0" presId="urn:microsoft.com/office/officeart/2018/2/layout/IconVerticalSolidList"/>
    <dgm:cxn modelId="{8D96CF87-E4DB-4215-BABA-7FD1150B15A8}" type="presParOf" srcId="{6985D2C6-6DFA-4B84-98E2-A9E1B2813A81}" destId="{0B908C8E-3023-4428-B152-1F1DA5D79C0B}" srcOrd="3" destOrd="0" presId="urn:microsoft.com/office/officeart/2018/2/layout/IconVerticalSolidList"/>
    <dgm:cxn modelId="{93BB2204-EF40-42F8-A69D-AB17B315549F}" type="presParOf" srcId="{6985D2C6-6DFA-4B84-98E2-A9E1B2813A81}" destId="{1648D3A7-4D73-4C96-9295-F7177954D925}" srcOrd="4" destOrd="0" presId="urn:microsoft.com/office/officeart/2018/2/layout/IconVerticalSolidList"/>
    <dgm:cxn modelId="{EDA25379-A5D1-4101-B94B-8589B14060C0}" type="presParOf" srcId="{1648D3A7-4D73-4C96-9295-F7177954D925}" destId="{5AA1A5A8-A85F-4632-9BC7-5567235AB1AB}" srcOrd="0" destOrd="0" presId="urn:microsoft.com/office/officeart/2018/2/layout/IconVerticalSolidList"/>
    <dgm:cxn modelId="{8F6DB6FB-AADE-4DE7-B69B-F4AB934249B8}" type="presParOf" srcId="{1648D3A7-4D73-4C96-9295-F7177954D925}" destId="{C2A91CD5-3925-4761-B8CD-6A9DA728EE76}" srcOrd="1" destOrd="0" presId="urn:microsoft.com/office/officeart/2018/2/layout/IconVerticalSolidList"/>
    <dgm:cxn modelId="{6890EAD0-3D03-44B2-B58F-38DC599C90A3}" type="presParOf" srcId="{1648D3A7-4D73-4C96-9295-F7177954D925}" destId="{4FB257C3-4ECC-4846-B741-A20F9B6346B9}" srcOrd="2" destOrd="0" presId="urn:microsoft.com/office/officeart/2018/2/layout/IconVerticalSolidList"/>
    <dgm:cxn modelId="{B307DAAA-048C-4F40-8DE4-A0F22387DE65}" type="presParOf" srcId="{1648D3A7-4D73-4C96-9295-F7177954D925}" destId="{1A7FCE98-E33D-44A8-9D4A-F8A761441136}" srcOrd="3" destOrd="0" presId="urn:microsoft.com/office/officeart/2018/2/layout/IconVerticalSolidList"/>
    <dgm:cxn modelId="{FC2AA054-0871-4A5B-9581-B8FE7F374B68}" type="presParOf" srcId="{1648D3A7-4D73-4C96-9295-F7177954D925}" destId="{24B90F29-69E4-452E-984F-3B9BC5D6A036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EC2402-6B10-4C6E-BFD6-F4852918E04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38F0EF7-DED9-4242-84D0-4EDB8360B64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1) Minimum Property Standards</a:t>
          </a:r>
        </a:p>
      </dgm:t>
    </dgm:pt>
    <dgm:pt modelId="{DFEC020B-629E-4BE0-A7B6-7DD290FD2A65}" type="parTrans" cxnId="{5FFDD5C2-A370-48D4-938B-747F39497D16}">
      <dgm:prSet/>
      <dgm:spPr/>
      <dgm:t>
        <a:bodyPr/>
        <a:lstStyle/>
        <a:p>
          <a:endParaRPr lang="en-US"/>
        </a:p>
      </dgm:t>
    </dgm:pt>
    <dgm:pt modelId="{FCFF5144-FC77-4329-9C53-5AAFA8CB2E3E}" type="sibTrans" cxnId="{5FFDD5C2-A370-48D4-938B-747F39497D16}">
      <dgm:prSet/>
      <dgm:spPr/>
      <dgm:t>
        <a:bodyPr/>
        <a:lstStyle/>
        <a:p>
          <a:endParaRPr lang="en-US"/>
        </a:p>
      </dgm:t>
    </dgm:pt>
    <dgm:pt modelId="{90FB1AE1-C778-4C4A-9A0A-A5F323A7055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Corridors</a:t>
          </a:r>
        </a:p>
      </dgm:t>
    </dgm:pt>
    <dgm:pt modelId="{051D5FB0-28A3-434B-A260-CCC7CACE410C}" type="parTrans" cxnId="{8109EA9A-69E7-46D7-9111-76158C3048A8}">
      <dgm:prSet/>
      <dgm:spPr/>
      <dgm:t>
        <a:bodyPr/>
        <a:lstStyle/>
        <a:p>
          <a:endParaRPr lang="en-US"/>
        </a:p>
      </dgm:t>
    </dgm:pt>
    <dgm:pt modelId="{042FBCC8-EC5E-4886-B1ED-03D4BEE022F0}" type="sibTrans" cxnId="{8109EA9A-69E7-46D7-9111-76158C3048A8}">
      <dgm:prSet/>
      <dgm:spPr/>
      <dgm:t>
        <a:bodyPr/>
        <a:lstStyle/>
        <a:p>
          <a:endParaRPr lang="en-US"/>
        </a:p>
      </dgm:t>
    </dgm:pt>
    <dgm:pt modelId="{43F70FF9-2D37-4A07-8DEB-7A1646DF75A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Schools </a:t>
          </a:r>
        </a:p>
      </dgm:t>
    </dgm:pt>
    <dgm:pt modelId="{A2D95B5D-1A92-4260-970F-39B2FEE5DAE1}" type="parTrans" cxnId="{B812D1A9-541C-4376-8E1E-4AFA33DA207F}">
      <dgm:prSet/>
      <dgm:spPr/>
      <dgm:t>
        <a:bodyPr/>
        <a:lstStyle/>
        <a:p>
          <a:endParaRPr lang="en-US"/>
        </a:p>
      </dgm:t>
    </dgm:pt>
    <dgm:pt modelId="{5419AA96-12D5-443F-9AED-4936411884C7}" type="sibTrans" cxnId="{B812D1A9-541C-4376-8E1E-4AFA33DA207F}">
      <dgm:prSet/>
      <dgm:spPr/>
      <dgm:t>
        <a:bodyPr/>
        <a:lstStyle/>
        <a:p>
          <a:endParaRPr lang="en-US"/>
        </a:p>
      </dgm:t>
    </dgm:pt>
    <dgm:pt modelId="{E3C780DE-8070-4054-9A75-CCA3A5E0F87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Parks</a:t>
          </a:r>
        </a:p>
      </dgm:t>
    </dgm:pt>
    <dgm:pt modelId="{55D5625A-15CC-46AF-BDD1-D8C80765126B}" type="parTrans" cxnId="{023E4D3D-3823-4CC0-9F71-EB361FD50EB8}">
      <dgm:prSet/>
      <dgm:spPr/>
      <dgm:t>
        <a:bodyPr/>
        <a:lstStyle/>
        <a:p>
          <a:endParaRPr lang="en-US"/>
        </a:p>
      </dgm:t>
    </dgm:pt>
    <dgm:pt modelId="{58A3BEAA-A72E-4368-B925-CED533BC25FC}" type="sibTrans" cxnId="{023E4D3D-3823-4CC0-9F71-EB361FD50EB8}">
      <dgm:prSet/>
      <dgm:spPr/>
      <dgm:t>
        <a:bodyPr/>
        <a:lstStyle/>
        <a:p>
          <a:endParaRPr lang="en-US"/>
        </a:p>
      </dgm:t>
    </dgm:pt>
    <dgm:pt modelId="{31E1039F-F1E6-4F37-B136-ACA21094FBE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4) Other strategies to Promote Code Compliance Initiatives</a:t>
          </a:r>
        </a:p>
      </dgm:t>
    </dgm:pt>
    <dgm:pt modelId="{F3328183-62CB-416E-9874-1EF2424A44B0}" type="parTrans" cxnId="{11CA0DEF-2101-4237-BBFF-BED1D4EB2874}">
      <dgm:prSet/>
      <dgm:spPr/>
      <dgm:t>
        <a:bodyPr/>
        <a:lstStyle/>
        <a:p>
          <a:endParaRPr lang="en-US"/>
        </a:p>
      </dgm:t>
    </dgm:pt>
    <dgm:pt modelId="{6D11A3F8-66F0-4080-AE7C-4A80B545920E}" type="sibTrans" cxnId="{11CA0DEF-2101-4237-BBFF-BED1D4EB2874}">
      <dgm:prSet/>
      <dgm:spPr/>
      <dgm:t>
        <a:bodyPr/>
        <a:lstStyle/>
        <a:p>
          <a:endParaRPr lang="en-US"/>
        </a:p>
      </dgm:t>
    </dgm:pt>
    <dgm:pt modelId="{7DA45821-DC6D-4ECB-A888-E4581BA2858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100">
              <a:latin typeface="Times New Roman" panose="02020603050405020304" pitchFamily="18" charset="0"/>
              <a:cs typeface="Times New Roman" panose="02020603050405020304" pitchFamily="18" charset="0"/>
            </a:rPr>
            <a:t>Penalties Ordinance, Nuisance Ordinances and Unsafe Structure Ordinances</a:t>
          </a:r>
        </a:p>
      </dgm:t>
    </dgm:pt>
    <dgm:pt modelId="{832C9173-078F-470B-B3F4-B828000F7227}" type="parTrans" cxnId="{10771ED7-1D19-4069-B391-45BCEE615A44}">
      <dgm:prSet/>
      <dgm:spPr/>
      <dgm:t>
        <a:bodyPr/>
        <a:lstStyle/>
        <a:p>
          <a:endParaRPr lang="en-US"/>
        </a:p>
      </dgm:t>
    </dgm:pt>
    <dgm:pt modelId="{FFEA7030-5CF1-4097-94AD-A34CC614BB9F}" type="sibTrans" cxnId="{10771ED7-1D19-4069-B391-45BCEE615A44}">
      <dgm:prSet/>
      <dgm:spPr/>
      <dgm:t>
        <a:bodyPr/>
        <a:lstStyle/>
        <a:p>
          <a:endParaRPr lang="en-US"/>
        </a:p>
      </dgm:t>
    </dgm:pt>
    <dgm:pt modelId="{DEBF1D47-0A5B-46A3-AC62-94AD3A9BBD0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100">
              <a:latin typeface="Times New Roman" panose="02020603050405020304" pitchFamily="18" charset="0"/>
              <a:cs typeface="Times New Roman" panose="02020603050405020304" pitchFamily="18" charset="0"/>
            </a:rPr>
            <a:t>Zoning and Signs</a:t>
          </a:r>
        </a:p>
      </dgm:t>
    </dgm:pt>
    <dgm:pt modelId="{5D5C8D88-CCFC-48EC-8D35-25DFBDA71840}" type="parTrans" cxnId="{4042A33F-F68A-456F-803E-33EBC0BB4D45}">
      <dgm:prSet/>
      <dgm:spPr/>
      <dgm:t>
        <a:bodyPr/>
        <a:lstStyle/>
        <a:p>
          <a:endParaRPr lang="en-US"/>
        </a:p>
      </dgm:t>
    </dgm:pt>
    <dgm:pt modelId="{FEB24AD0-293F-4A13-9936-CC70EDF45C2E}" type="sibTrans" cxnId="{4042A33F-F68A-456F-803E-33EBC0BB4D45}">
      <dgm:prSet/>
      <dgm:spPr/>
      <dgm:t>
        <a:bodyPr/>
        <a:lstStyle/>
        <a:p>
          <a:endParaRPr lang="en-US"/>
        </a:p>
      </dgm:t>
    </dgm:pt>
    <dgm:pt modelId="{5CF29EB4-76DA-4862-AA98-A4E5E150AC9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100">
              <a:latin typeface="Times New Roman" panose="02020603050405020304" pitchFamily="18" charset="0"/>
              <a:cs typeface="Times New Roman" panose="02020603050405020304" pitchFamily="18" charset="0"/>
            </a:rPr>
            <a:t>Recommendation for Additional Compliance Officer</a:t>
          </a:r>
        </a:p>
      </dgm:t>
    </dgm:pt>
    <dgm:pt modelId="{7511C706-C1E2-488A-B488-AFAFF29229C0}" type="parTrans" cxnId="{70360E4D-FB05-4660-9D6B-0ACCC40D0784}">
      <dgm:prSet/>
      <dgm:spPr/>
      <dgm:t>
        <a:bodyPr/>
        <a:lstStyle/>
        <a:p>
          <a:endParaRPr lang="en-US"/>
        </a:p>
      </dgm:t>
    </dgm:pt>
    <dgm:pt modelId="{FF7D5332-2F08-48C4-B882-DA1D5A638C87}" type="sibTrans" cxnId="{70360E4D-FB05-4660-9D6B-0ACCC40D0784}">
      <dgm:prSet/>
      <dgm:spPr/>
      <dgm:t>
        <a:bodyPr/>
        <a:lstStyle/>
        <a:p>
          <a:endParaRPr lang="en-US"/>
        </a:p>
      </dgm:t>
    </dgm:pt>
    <dgm:pt modelId="{2AC5CC02-2286-4851-B617-296301364DD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2) Strategic Neighborhood Focus</a:t>
          </a:r>
        </a:p>
      </dgm:t>
    </dgm:pt>
    <dgm:pt modelId="{7FF1CC0B-FA04-4EAE-B96B-500C3535291D}" type="parTrans" cxnId="{AEA00369-4DA7-4429-831E-7AD10B1221D3}">
      <dgm:prSet/>
      <dgm:spPr/>
      <dgm:t>
        <a:bodyPr/>
        <a:lstStyle/>
        <a:p>
          <a:endParaRPr lang="en-US"/>
        </a:p>
      </dgm:t>
    </dgm:pt>
    <dgm:pt modelId="{C913A603-D12C-46F7-B69F-9CEC6787879F}" type="sibTrans" cxnId="{AEA00369-4DA7-4429-831E-7AD10B1221D3}">
      <dgm:prSet/>
      <dgm:spPr/>
      <dgm:t>
        <a:bodyPr/>
        <a:lstStyle/>
        <a:p>
          <a:endParaRPr lang="en-US"/>
        </a:p>
      </dgm:t>
    </dgm:pt>
    <dgm:pt modelId="{922E7A3C-A7E3-49B8-9A1E-81D1BFCC30C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3) Unsafe Structures and Demolitions</a:t>
          </a:r>
        </a:p>
      </dgm:t>
    </dgm:pt>
    <dgm:pt modelId="{E0CD8887-C2A5-41E1-BD09-95F97EBD501E}" type="parTrans" cxnId="{F4B8774D-91EA-44DA-A73D-0A1FD10BE2F1}">
      <dgm:prSet/>
      <dgm:spPr/>
      <dgm:t>
        <a:bodyPr/>
        <a:lstStyle/>
        <a:p>
          <a:endParaRPr lang="en-US"/>
        </a:p>
      </dgm:t>
    </dgm:pt>
    <dgm:pt modelId="{F6C33964-1DEE-4106-9736-57FE6EBC8F83}" type="sibTrans" cxnId="{F4B8774D-91EA-44DA-A73D-0A1FD10BE2F1}">
      <dgm:prSet/>
      <dgm:spPr/>
      <dgm:t>
        <a:bodyPr/>
        <a:lstStyle/>
        <a:p>
          <a:endParaRPr lang="en-US"/>
        </a:p>
      </dgm:t>
    </dgm:pt>
    <dgm:pt modelId="{6985D2C6-6DFA-4B84-98E2-A9E1B2813A81}" type="pres">
      <dgm:prSet presAssocID="{41EC2402-6B10-4C6E-BFD6-F4852918E04F}" presName="root" presStyleCnt="0">
        <dgm:presLayoutVars>
          <dgm:dir/>
          <dgm:resizeHandles val="exact"/>
        </dgm:presLayoutVars>
      </dgm:prSet>
      <dgm:spPr/>
    </dgm:pt>
    <dgm:pt modelId="{1CBA992F-2567-44BA-82D6-8DC5B02911FE}" type="pres">
      <dgm:prSet presAssocID="{B38F0EF7-DED9-4242-84D0-4EDB8360B640}" presName="compNode" presStyleCnt="0"/>
      <dgm:spPr/>
    </dgm:pt>
    <dgm:pt modelId="{9C0D9923-D744-485A-AC1B-CFFB15602E5B}" type="pres">
      <dgm:prSet presAssocID="{B38F0EF7-DED9-4242-84D0-4EDB8360B640}" presName="bgRect" presStyleLbl="bgShp" presStyleIdx="0" presStyleCnt="4" custLinFactNeighborX="198" custLinFactNeighborY="780"/>
      <dgm:spPr>
        <a:solidFill>
          <a:schemeClr val="accent5">
            <a:lumMod val="60000"/>
            <a:lumOff val="40000"/>
          </a:schemeClr>
        </a:solidFill>
        <a:ln>
          <a:solidFill>
            <a:schemeClr val="tx1"/>
          </a:solidFill>
        </a:ln>
      </dgm:spPr>
    </dgm:pt>
    <dgm:pt modelId="{49146E16-0420-4D22-9BAA-A2B321A17C90}" type="pres">
      <dgm:prSet presAssocID="{B38F0EF7-DED9-4242-84D0-4EDB8360B64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C7F92827-9B5B-49F1-8CDB-40BA16106AF0}" type="pres">
      <dgm:prSet presAssocID="{B38F0EF7-DED9-4242-84D0-4EDB8360B640}" presName="spaceRect" presStyleCnt="0"/>
      <dgm:spPr/>
    </dgm:pt>
    <dgm:pt modelId="{682F6E24-DA29-4F7E-84C9-2AD8E7B231B5}" type="pres">
      <dgm:prSet presAssocID="{B38F0EF7-DED9-4242-84D0-4EDB8360B640}" presName="parTx" presStyleLbl="revTx" presStyleIdx="0" presStyleCnt="6">
        <dgm:presLayoutVars>
          <dgm:chMax val="0"/>
          <dgm:chPref val="0"/>
        </dgm:presLayoutVars>
      </dgm:prSet>
      <dgm:spPr/>
    </dgm:pt>
    <dgm:pt modelId="{4892835B-79BB-4BD3-B560-5D2AAC850D70}" type="pres">
      <dgm:prSet presAssocID="{B38F0EF7-DED9-4242-84D0-4EDB8360B640}" presName="desTx" presStyleLbl="revTx" presStyleIdx="1" presStyleCnt="6">
        <dgm:presLayoutVars/>
      </dgm:prSet>
      <dgm:spPr/>
    </dgm:pt>
    <dgm:pt modelId="{C1B22F54-8D23-4927-96AB-9018E3B93979}" type="pres">
      <dgm:prSet presAssocID="{FCFF5144-FC77-4329-9C53-5AAFA8CB2E3E}" presName="sibTrans" presStyleCnt="0"/>
      <dgm:spPr/>
    </dgm:pt>
    <dgm:pt modelId="{9F6EC084-CFAA-476F-8F0F-D5CE9FE818CA}" type="pres">
      <dgm:prSet presAssocID="{2AC5CC02-2286-4851-B617-296301364DD7}" presName="compNode" presStyleCnt="0"/>
      <dgm:spPr/>
    </dgm:pt>
    <dgm:pt modelId="{1D5B3EE5-B9CB-4966-BD11-459E2A8E2B3F}" type="pres">
      <dgm:prSet presAssocID="{2AC5CC02-2286-4851-B617-296301364DD7}" presName="bgRect" presStyleLbl="bgShp" presStyleIdx="1" presStyleCnt="4"/>
      <dgm:spPr>
        <a:solidFill>
          <a:schemeClr val="tx1">
            <a:lumMod val="50000"/>
            <a:lumOff val="50000"/>
          </a:schemeClr>
        </a:solidFill>
        <a:ln>
          <a:solidFill>
            <a:schemeClr val="tx1"/>
          </a:solidFill>
        </a:ln>
      </dgm:spPr>
    </dgm:pt>
    <dgm:pt modelId="{CA2A0E29-3E0F-4252-BD9B-ED8A16B40C09}" type="pres">
      <dgm:prSet presAssocID="{2AC5CC02-2286-4851-B617-296301364DD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03EA10D1-38A7-4F8B-9935-73FF6092DAEA}" type="pres">
      <dgm:prSet presAssocID="{2AC5CC02-2286-4851-B617-296301364DD7}" presName="spaceRect" presStyleCnt="0"/>
      <dgm:spPr/>
    </dgm:pt>
    <dgm:pt modelId="{F2CE3180-F6A6-4772-B856-5521D64D856D}" type="pres">
      <dgm:prSet presAssocID="{2AC5CC02-2286-4851-B617-296301364DD7}" presName="parTx" presStyleLbl="revTx" presStyleIdx="2" presStyleCnt="6">
        <dgm:presLayoutVars>
          <dgm:chMax val="0"/>
          <dgm:chPref val="0"/>
        </dgm:presLayoutVars>
      </dgm:prSet>
      <dgm:spPr/>
    </dgm:pt>
    <dgm:pt modelId="{7B8E1D4B-E3EA-4919-9EB0-2DE2E9F73E2B}" type="pres">
      <dgm:prSet presAssocID="{C913A603-D12C-46F7-B69F-9CEC6787879F}" presName="sibTrans" presStyleCnt="0"/>
      <dgm:spPr/>
    </dgm:pt>
    <dgm:pt modelId="{515BB707-3A75-4926-99BC-881B8A3D437F}" type="pres">
      <dgm:prSet presAssocID="{922E7A3C-A7E3-49B8-9A1E-81D1BFCC30CA}" presName="compNode" presStyleCnt="0"/>
      <dgm:spPr/>
    </dgm:pt>
    <dgm:pt modelId="{B70D2398-EC10-4546-A9F7-D08D9E9B9875}" type="pres">
      <dgm:prSet presAssocID="{922E7A3C-A7E3-49B8-9A1E-81D1BFCC30CA}" presName="bgRect" presStyleLbl="bgShp" presStyleIdx="2" presStyleCnt="4"/>
      <dgm:spPr>
        <a:solidFill>
          <a:schemeClr val="accent3"/>
        </a:solidFill>
        <a:ln>
          <a:solidFill>
            <a:schemeClr val="tx1"/>
          </a:solidFill>
        </a:ln>
      </dgm:spPr>
    </dgm:pt>
    <dgm:pt modelId="{24EC17CA-D290-440B-9514-92CE8F8C7A39}" type="pres">
      <dgm:prSet presAssocID="{922E7A3C-A7E3-49B8-9A1E-81D1BFCC30C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dozer"/>
        </a:ext>
      </dgm:extLst>
    </dgm:pt>
    <dgm:pt modelId="{5E98A608-F17E-46BA-8292-4821F6496978}" type="pres">
      <dgm:prSet presAssocID="{922E7A3C-A7E3-49B8-9A1E-81D1BFCC30CA}" presName="spaceRect" presStyleCnt="0"/>
      <dgm:spPr/>
    </dgm:pt>
    <dgm:pt modelId="{58DDF652-B6CF-47F6-8802-5B895CD91C17}" type="pres">
      <dgm:prSet presAssocID="{922E7A3C-A7E3-49B8-9A1E-81D1BFCC30CA}" presName="parTx" presStyleLbl="revTx" presStyleIdx="3" presStyleCnt="6">
        <dgm:presLayoutVars>
          <dgm:chMax val="0"/>
          <dgm:chPref val="0"/>
        </dgm:presLayoutVars>
      </dgm:prSet>
      <dgm:spPr/>
    </dgm:pt>
    <dgm:pt modelId="{D5384EB1-16AB-423A-A23C-9E690C3F0A9F}" type="pres">
      <dgm:prSet presAssocID="{F6C33964-1DEE-4106-9736-57FE6EBC8F83}" presName="sibTrans" presStyleCnt="0"/>
      <dgm:spPr/>
    </dgm:pt>
    <dgm:pt modelId="{1648D3A7-4D73-4C96-9295-F7177954D925}" type="pres">
      <dgm:prSet presAssocID="{31E1039F-F1E6-4F37-B136-ACA21094FBE9}" presName="compNode" presStyleCnt="0"/>
      <dgm:spPr/>
    </dgm:pt>
    <dgm:pt modelId="{5AA1A5A8-A85F-4632-9BC7-5567235AB1AB}" type="pres">
      <dgm:prSet presAssocID="{31E1039F-F1E6-4F37-B136-ACA21094FBE9}" presName="bgRect" presStyleLbl="bgShp" presStyleIdx="3" presStyleCnt="4"/>
      <dgm:spPr>
        <a:solidFill>
          <a:schemeClr val="accent2"/>
        </a:solidFill>
        <a:ln>
          <a:solidFill>
            <a:schemeClr val="tx1"/>
          </a:solidFill>
        </a:ln>
      </dgm:spPr>
    </dgm:pt>
    <dgm:pt modelId="{C2A91CD5-3925-4761-B8CD-6A9DA728EE76}" type="pres">
      <dgm:prSet presAssocID="{31E1039F-F1E6-4F37-B136-ACA21094FBE9}" presName="iconRect" presStyleLbl="node1" presStyleIdx="3" presStyleCnt="4" custLinFactNeighborX="12823" custLinFactNeighborY="1603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dd"/>
        </a:ext>
      </dgm:extLst>
    </dgm:pt>
    <dgm:pt modelId="{4FB257C3-4ECC-4846-B741-A20F9B6346B9}" type="pres">
      <dgm:prSet presAssocID="{31E1039F-F1E6-4F37-B136-ACA21094FBE9}" presName="spaceRect" presStyleCnt="0"/>
      <dgm:spPr/>
    </dgm:pt>
    <dgm:pt modelId="{1A7FCE98-E33D-44A8-9D4A-F8A761441136}" type="pres">
      <dgm:prSet presAssocID="{31E1039F-F1E6-4F37-B136-ACA21094FBE9}" presName="parTx" presStyleLbl="revTx" presStyleIdx="4" presStyleCnt="6">
        <dgm:presLayoutVars>
          <dgm:chMax val="0"/>
          <dgm:chPref val="0"/>
        </dgm:presLayoutVars>
      </dgm:prSet>
      <dgm:spPr/>
    </dgm:pt>
    <dgm:pt modelId="{24B90F29-69E4-452E-984F-3B9BC5D6A036}" type="pres">
      <dgm:prSet presAssocID="{31E1039F-F1E6-4F37-B136-ACA21094FBE9}" presName="desTx" presStyleLbl="revTx" presStyleIdx="5" presStyleCnt="6">
        <dgm:presLayoutVars/>
      </dgm:prSet>
      <dgm:spPr/>
    </dgm:pt>
  </dgm:ptLst>
  <dgm:cxnLst>
    <dgm:cxn modelId="{4B52F912-E1DB-4C49-A4EE-F523194F23E5}" type="presOf" srcId="{B38F0EF7-DED9-4242-84D0-4EDB8360B640}" destId="{682F6E24-DA29-4F7E-84C9-2AD8E7B231B5}" srcOrd="0" destOrd="0" presId="urn:microsoft.com/office/officeart/2018/2/layout/IconVerticalSolidList"/>
    <dgm:cxn modelId="{4EF57416-1770-4B67-A347-4C5269985E0A}" type="presOf" srcId="{7DA45821-DC6D-4ECB-A888-E4581BA28587}" destId="{24B90F29-69E4-452E-984F-3B9BC5D6A036}" srcOrd="0" destOrd="0" presId="urn:microsoft.com/office/officeart/2018/2/layout/IconVerticalSolidList"/>
    <dgm:cxn modelId="{1851221D-50E5-4438-ACD5-E49ADBCD9F8D}" type="presOf" srcId="{2AC5CC02-2286-4851-B617-296301364DD7}" destId="{F2CE3180-F6A6-4772-B856-5521D64D856D}" srcOrd="0" destOrd="0" presId="urn:microsoft.com/office/officeart/2018/2/layout/IconVerticalSolidList"/>
    <dgm:cxn modelId="{3350541D-F215-418A-8EED-CB3D39C81535}" type="presOf" srcId="{5CF29EB4-76DA-4862-AA98-A4E5E150AC91}" destId="{24B90F29-69E4-452E-984F-3B9BC5D6A036}" srcOrd="0" destOrd="2" presId="urn:microsoft.com/office/officeart/2018/2/layout/IconVerticalSolidList"/>
    <dgm:cxn modelId="{94E40C2B-27A4-41CD-958E-3C37441B2CC3}" type="presOf" srcId="{31E1039F-F1E6-4F37-B136-ACA21094FBE9}" destId="{1A7FCE98-E33D-44A8-9D4A-F8A761441136}" srcOrd="0" destOrd="0" presId="urn:microsoft.com/office/officeart/2018/2/layout/IconVerticalSolidList"/>
    <dgm:cxn modelId="{C6885637-CD98-4FE9-8130-04CE68569BD8}" type="presOf" srcId="{E3C780DE-8070-4054-9A75-CCA3A5E0F874}" destId="{4892835B-79BB-4BD3-B560-5D2AAC850D70}" srcOrd="0" destOrd="2" presId="urn:microsoft.com/office/officeart/2018/2/layout/IconVerticalSolidList"/>
    <dgm:cxn modelId="{DE509538-D076-49C2-AE60-BA8A5D1CBAE1}" type="presOf" srcId="{41EC2402-6B10-4C6E-BFD6-F4852918E04F}" destId="{6985D2C6-6DFA-4B84-98E2-A9E1B2813A81}" srcOrd="0" destOrd="0" presId="urn:microsoft.com/office/officeart/2018/2/layout/IconVerticalSolidList"/>
    <dgm:cxn modelId="{023E4D3D-3823-4CC0-9F71-EB361FD50EB8}" srcId="{B38F0EF7-DED9-4242-84D0-4EDB8360B640}" destId="{E3C780DE-8070-4054-9A75-CCA3A5E0F874}" srcOrd="2" destOrd="0" parTransId="{55D5625A-15CC-46AF-BDD1-D8C80765126B}" sibTransId="{58A3BEAA-A72E-4368-B925-CED533BC25FC}"/>
    <dgm:cxn modelId="{4042A33F-F68A-456F-803E-33EBC0BB4D45}" srcId="{31E1039F-F1E6-4F37-B136-ACA21094FBE9}" destId="{DEBF1D47-0A5B-46A3-AC62-94AD3A9BBD0C}" srcOrd="1" destOrd="0" parTransId="{5D5C8D88-CCFC-48EC-8D35-25DFBDA71840}" sibTransId="{FEB24AD0-293F-4A13-9936-CC70EDF45C2E}"/>
    <dgm:cxn modelId="{AEA00369-4DA7-4429-831E-7AD10B1221D3}" srcId="{41EC2402-6B10-4C6E-BFD6-F4852918E04F}" destId="{2AC5CC02-2286-4851-B617-296301364DD7}" srcOrd="1" destOrd="0" parTransId="{7FF1CC0B-FA04-4EAE-B96B-500C3535291D}" sibTransId="{C913A603-D12C-46F7-B69F-9CEC6787879F}"/>
    <dgm:cxn modelId="{3E8ABB4A-2C16-43F1-852F-C1D0E2FF827B}" type="presOf" srcId="{922E7A3C-A7E3-49B8-9A1E-81D1BFCC30CA}" destId="{58DDF652-B6CF-47F6-8802-5B895CD91C17}" srcOrd="0" destOrd="0" presId="urn:microsoft.com/office/officeart/2018/2/layout/IconVerticalSolidList"/>
    <dgm:cxn modelId="{70360E4D-FB05-4660-9D6B-0ACCC40D0784}" srcId="{31E1039F-F1E6-4F37-B136-ACA21094FBE9}" destId="{5CF29EB4-76DA-4862-AA98-A4E5E150AC91}" srcOrd="2" destOrd="0" parTransId="{7511C706-C1E2-488A-B488-AFAFF29229C0}" sibTransId="{FF7D5332-2F08-48C4-B882-DA1D5A638C87}"/>
    <dgm:cxn modelId="{F4B8774D-91EA-44DA-A73D-0A1FD10BE2F1}" srcId="{41EC2402-6B10-4C6E-BFD6-F4852918E04F}" destId="{922E7A3C-A7E3-49B8-9A1E-81D1BFCC30CA}" srcOrd="2" destOrd="0" parTransId="{E0CD8887-C2A5-41E1-BD09-95F97EBD501E}" sibTransId="{F6C33964-1DEE-4106-9736-57FE6EBC8F83}"/>
    <dgm:cxn modelId="{3DBA4E90-A65B-44F1-A4BD-67E834E9E0F8}" type="presOf" srcId="{43F70FF9-2D37-4A07-8DEB-7A1646DF75AD}" destId="{4892835B-79BB-4BD3-B560-5D2AAC850D70}" srcOrd="0" destOrd="1" presId="urn:microsoft.com/office/officeart/2018/2/layout/IconVerticalSolidList"/>
    <dgm:cxn modelId="{A2345896-F11F-461F-9EAD-EA0BE1AC75E8}" type="presOf" srcId="{DEBF1D47-0A5B-46A3-AC62-94AD3A9BBD0C}" destId="{24B90F29-69E4-452E-984F-3B9BC5D6A036}" srcOrd="0" destOrd="1" presId="urn:microsoft.com/office/officeart/2018/2/layout/IconVerticalSolidList"/>
    <dgm:cxn modelId="{8109EA9A-69E7-46D7-9111-76158C3048A8}" srcId="{B38F0EF7-DED9-4242-84D0-4EDB8360B640}" destId="{90FB1AE1-C778-4C4A-9A0A-A5F323A7055A}" srcOrd="0" destOrd="0" parTransId="{051D5FB0-28A3-434B-A260-CCC7CACE410C}" sibTransId="{042FBCC8-EC5E-4886-B1ED-03D4BEE022F0}"/>
    <dgm:cxn modelId="{B812D1A9-541C-4376-8E1E-4AFA33DA207F}" srcId="{B38F0EF7-DED9-4242-84D0-4EDB8360B640}" destId="{43F70FF9-2D37-4A07-8DEB-7A1646DF75AD}" srcOrd="1" destOrd="0" parTransId="{A2D95B5D-1A92-4260-970F-39B2FEE5DAE1}" sibTransId="{5419AA96-12D5-443F-9AED-4936411884C7}"/>
    <dgm:cxn modelId="{5FFDD5C2-A370-48D4-938B-747F39497D16}" srcId="{41EC2402-6B10-4C6E-BFD6-F4852918E04F}" destId="{B38F0EF7-DED9-4242-84D0-4EDB8360B640}" srcOrd="0" destOrd="0" parTransId="{DFEC020B-629E-4BE0-A7B6-7DD290FD2A65}" sibTransId="{FCFF5144-FC77-4329-9C53-5AAFA8CB2E3E}"/>
    <dgm:cxn modelId="{10771ED7-1D19-4069-B391-45BCEE615A44}" srcId="{31E1039F-F1E6-4F37-B136-ACA21094FBE9}" destId="{7DA45821-DC6D-4ECB-A888-E4581BA28587}" srcOrd="0" destOrd="0" parTransId="{832C9173-078F-470B-B3F4-B828000F7227}" sibTransId="{FFEA7030-5CF1-4097-94AD-A34CC614BB9F}"/>
    <dgm:cxn modelId="{D98E63E4-8407-472C-B331-BE561E563A25}" type="presOf" srcId="{90FB1AE1-C778-4C4A-9A0A-A5F323A7055A}" destId="{4892835B-79BB-4BD3-B560-5D2AAC850D70}" srcOrd="0" destOrd="0" presId="urn:microsoft.com/office/officeart/2018/2/layout/IconVerticalSolidList"/>
    <dgm:cxn modelId="{11CA0DEF-2101-4237-BBFF-BED1D4EB2874}" srcId="{41EC2402-6B10-4C6E-BFD6-F4852918E04F}" destId="{31E1039F-F1E6-4F37-B136-ACA21094FBE9}" srcOrd="3" destOrd="0" parTransId="{F3328183-62CB-416E-9874-1EF2424A44B0}" sibTransId="{6D11A3F8-66F0-4080-AE7C-4A80B545920E}"/>
    <dgm:cxn modelId="{35F41B7A-FBB3-4756-8CB4-DE0FB6F40147}" type="presParOf" srcId="{6985D2C6-6DFA-4B84-98E2-A9E1B2813A81}" destId="{1CBA992F-2567-44BA-82D6-8DC5B02911FE}" srcOrd="0" destOrd="0" presId="urn:microsoft.com/office/officeart/2018/2/layout/IconVerticalSolidList"/>
    <dgm:cxn modelId="{B64EBBED-700F-49E1-8C87-415653E2E94A}" type="presParOf" srcId="{1CBA992F-2567-44BA-82D6-8DC5B02911FE}" destId="{9C0D9923-D744-485A-AC1B-CFFB15602E5B}" srcOrd="0" destOrd="0" presId="urn:microsoft.com/office/officeart/2018/2/layout/IconVerticalSolidList"/>
    <dgm:cxn modelId="{C88E09D9-1E7C-4F60-A147-969D649EB380}" type="presParOf" srcId="{1CBA992F-2567-44BA-82D6-8DC5B02911FE}" destId="{49146E16-0420-4D22-9BAA-A2B321A17C90}" srcOrd="1" destOrd="0" presId="urn:microsoft.com/office/officeart/2018/2/layout/IconVerticalSolidList"/>
    <dgm:cxn modelId="{26807CF2-2CB0-4992-A8D3-7E7828C4A5A8}" type="presParOf" srcId="{1CBA992F-2567-44BA-82D6-8DC5B02911FE}" destId="{C7F92827-9B5B-49F1-8CDB-40BA16106AF0}" srcOrd="2" destOrd="0" presId="urn:microsoft.com/office/officeart/2018/2/layout/IconVerticalSolidList"/>
    <dgm:cxn modelId="{062F8040-5247-4399-A52E-7EBD177CF869}" type="presParOf" srcId="{1CBA992F-2567-44BA-82D6-8DC5B02911FE}" destId="{682F6E24-DA29-4F7E-84C9-2AD8E7B231B5}" srcOrd="3" destOrd="0" presId="urn:microsoft.com/office/officeart/2018/2/layout/IconVerticalSolidList"/>
    <dgm:cxn modelId="{13ADCAD3-7BA4-4EE3-8CAB-1EC6FF8D0168}" type="presParOf" srcId="{1CBA992F-2567-44BA-82D6-8DC5B02911FE}" destId="{4892835B-79BB-4BD3-B560-5D2AAC850D70}" srcOrd="4" destOrd="0" presId="urn:microsoft.com/office/officeart/2018/2/layout/IconVerticalSolidList"/>
    <dgm:cxn modelId="{FDBC5CC6-13BC-441A-AD2C-0404B2286B77}" type="presParOf" srcId="{6985D2C6-6DFA-4B84-98E2-A9E1B2813A81}" destId="{C1B22F54-8D23-4927-96AB-9018E3B93979}" srcOrd="1" destOrd="0" presId="urn:microsoft.com/office/officeart/2018/2/layout/IconVerticalSolidList"/>
    <dgm:cxn modelId="{20215EE4-4A5E-471D-86CA-7D0E45C04117}" type="presParOf" srcId="{6985D2C6-6DFA-4B84-98E2-A9E1B2813A81}" destId="{9F6EC084-CFAA-476F-8F0F-D5CE9FE818CA}" srcOrd="2" destOrd="0" presId="urn:microsoft.com/office/officeart/2018/2/layout/IconVerticalSolidList"/>
    <dgm:cxn modelId="{6551A17B-C551-40E6-BF62-F0C133158330}" type="presParOf" srcId="{9F6EC084-CFAA-476F-8F0F-D5CE9FE818CA}" destId="{1D5B3EE5-B9CB-4966-BD11-459E2A8E2B3F}" srcOrd="0" destOrd="0" presId="urn:microsoft.com/office/officeart/2018/2/layout/IconVerticalSolidList"/>
    <dgm:cxn modelId="{D43BAED9-98CE-4BCA-AF17-595DFA57DB9D}" type="presParOf" srcId="{9F6EC084-CFAA-476F-8F0F-D5CE9FE818CA}" destId="{CA2A0E29-3E0F-4252-BD9B-ED8A16B40C09}" srcOrd="1" destOrd="0" presId="urn:microsoft.com/office/officeart/2018/2/layout/IconVerticalSolidList"/>
    <dgm:cxn modelId="{080F5D95-E57C-4897-AC21-523BA39E30ED}" type="presParOf" srcId="{9F6EC084-CFAA-476F-8F0F-D5CE9FE818CA}" destId="{03EA10D1-38A7-4F8B-9935-73FF6092DAEA}" srcOrd="2" destOrd="0" presId="urn:microsoft.com/office/officeart/2018/2/layout/IconVerticalSolidList"/>
    <dgm:cxn modelId="{A04D883F-21A9-47C7-B1A3-024EAC243E35}" type="presParOf" srcId="{9F6EC084-CFAA-476F-8F0F-D5CE9FE818CA}" destId="{F2CE3180-F6A6-4772-B856-5521D64D856D}" srcOrd="3" destOrd="0" presId="urn:microsoft.com/office/officeart/2018/2/layout/IconVerticalSolidList"/>
    <dgm:cxn modelId="{AC9E4F72-D0AA-4629-841E-BF271A0450A9}" type="presParOf" srcId="{6985D2C6-6DFA-4B84-98E2-A9E1B2813A81}" destId="{7B8E1D4B-E3EA-4919-9EB0-2DE2E9F73E2B}" srcOrd="3" destOrd="0" presId="urn:microsoft.com/office/officeart/2018/2/layout/IconVerticalSolidList"/>
    <dgm:cxn modelId="{38FED78A-7990-4A03-9FD1-C48A55FE15F0}" type="presParOf" srcId="{6985D2C6-6DFA-4B84-98E2-A9E1B2813A81}" destId="{515BB707-3A75-4926-99BC-881B8A3D437F}" srcOrd="4" destOrd="0" presId="urn:microsoft.com/office/officeart/2018/2/layout/IconVerticalSolidList"/>
    <dgm:cxn modelId="{1CD9D62D-AB8E-4DBC-BB25-A6324BDD3609}" type="presParOf" srcId="{515BB707-3A75-4926-99BC-881B8A3D437F}" destId="{B70D2398-EC10-4546-A9F7-D08D9E9B9875}" srcOrd="0" destOrd="0" presId="urn:microsoft.com/office/officeart/2018/2/layout/IconVerticalSolidList"/>
    <dgm:cxn modelId="{ADF8777A-4B33-48F9-A3F8-DBE2A86B2448}" type="presParOf" srcId="{515BB707-3A75-4926-99BC-881B8A3D437F}" destId="{24EC17CA-D290-440B-9514-92CE8F8C7A39}" srcOrd="1" destOrd="0" presId="urn:microsoft.com/office/officeart/2018/2/layout/IconVerticalSolidList"/>
    <dgm:cxn modelId="{F5756485-315E-4F38-8189-B0611F4B8F21}" type="presParOf" srcId="{515BB707-3A75-4926-99BC-881B8A3D437F}" destId="{5E98A608-F17E-46BA-8292-4821F6496978}" srcOrd="2" destOrd="0" presId="urn:microsoft.com/office/officeart/2018/2/layout/IconVerticalSolidList"/>
    <dgm:cxn modelId="{1BDCA39B-B18C-4DBF-BFA7-B3250A5A9C1B}" type="presParOf" srcId="{515BB707-3A75-4926-99BC-881B8A3D437F}" destId="{58DDF652-B6CF-47F6-8802-5B895CD91C17}" srcOrd="3" destOrd="0" presId="urn:microsoft.com/office/officeart/2018/2/layout/IconVerticalSolidList"/>
    <dgm:cxn modelId="{AC6FC2F7-0D17-4319-A559-98A209440D55}" type="presParOf" srcId="{6985D2C6-6DFA-4B84-98E2-A9E1B2813A81}" destId="{D5384EB1-16AB-423A-A23C-9E690C3F0A9F}" srcOrd="5" destOrd="0" presId="urn:microsoft.com/office/officeart/2018/2/layout/IconVerticalSolidList"/>
    <dgm:cxn modelId="{93BB2204-EF40-42F8-A69D-AB17B315549F}" type="presParOf" srcId="{6985D2C6-6DFA-4B84-98E2-A9E1B2813A81}" destId="{1648D3A7-4D73-4C96-9295-F7177954D925}" srcOrd="6" destOrd="0" presId="urn:microsoft.com/office/officeart/2018/2/layout/IconVerticalSolidList"/>
    <dgm:cxn modelId="{EDA25379-A5D1-4101-B94B-8589B14060C0}" type="presParOf" srcId="{1648D3A7-4D73-4C96-9295-F7177954D925}" destId="{5AA1A5A8-A85F-4632-9BC7-5567235AB1AB}" srcOrd="0" destOrd="0" presId="urn:microsoft.com/office/officeart/2018/2/layout/IconVerticalSolidList"/>
    <dgm:cxn modelId="{8F6DB6FB-AADE-4DE7-B69B-F4AB934249B8}" type="presParOf" srcId="{1648D3A7-4D73-4C96-9295-F7177954D925}" destId="{C2A91CD5-3925-4761-B8CD-6A9DA728EE76}" srcOrd="1" destOrd="0" presId="urn:microsoft.com/office/officeart/2018/2/layout/IconVerticalSolidList"/>
    <dgm:cxn modelId="{6890EAD0-3D03-44B2-B58F-38DC599C90A3}" type="presParOf" srcId="{1648D3A7-4D73-4C96-9295-F7177954D925}" destId="{4FB257C3-4ECC-4846-B741-A20F9B6346B9}" srcOrd="2" destOrd="0" presId="urn:microsoft.com/office/officeart/2018/2/layout/IconVerticalSolidList"/>
    <dgm:cxn modelId="{B307DAAA-048C-4F40-8DE4-A0F22387DE65}" type="presParOf" srcId="{1648D3A7-4D73-4C96-9295-F7177954D925}" destId="{1A7FCE98-E33D-44A8-9D4A-F8A761441136}" srcOrd="3" destOrd="0" presId="urn:microsoft.com/office/officeart/2018/2/layout/IconVerticalSolidList"/>
    <dgm:cxn modelId="{FC2AA054-0871-4A5B-9581-B8FE7F374B68}" type="presParOf" srcId="{1648D3A7-4D73-4C96-9295-F7177954D925}" destId="{24B90F29-69E4-452E-984F-3B9BC5D6A036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B358F8-DF6F-40C5-AD7A-0965296811B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49E6EF2-223C-4F3F-8998-10C0DD3EAA4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Residential Remodel Incentive Program</a:t>
          </a:r>
        </a:p>
      </dgm:t>
    </dgm:pt>
    <dgm:pt modelId="{79AF1125-E27B-4815-A81C-09FF867DD692}" type="parTrans" cxnId="{95CC814A-3F64-4F25-850A-BDE8E82CB0D2}">
      <dgm:prSet/>
      <dgm:spPr/>
      <dgm:t>
        <a:bodyPr/>
        <a:lstStyle/>
        <a:p>
          <a:endParaRPr lang="en-US"/>
        </a:p>
      </dgm:t>
    </dgm:pt>
    <dgm:pt modelId="{F393FF33-062D-4B8D-A4C6-42792270F99B}" type="sibTrans" cxnId="{95CC814A-3F64-4F25-850A-BDE8E82CB0D2}">
      <dgm:prSet/>
      <dgm:spPr/>
      <dgm:t>
        <a:bodyPr/>
        <a:lstStyle/>
        <a:p>
          <a:endParaRPr lang="en-US"/>
        </a:p>
      </dgm:t>
    </dgm:pt>
    <dgm:pt modelId="{6941205B-3C43-4D05-A023-24DAD746267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CDBG Emergency Home Repair Program</a:t>
          </a:r>
        </a:p>
      </dgm:t>
    </dgm:pt>
    <dgm:pt modelId="{4E1F253F-442D-4285-B6CB-F54DBACEC7FC}" type="parTrans" cxnId="{226963A6-725B-410C-932E-7C9C043EA91B}">
      <dgm:prSet/>
      <dgm:spPr/>
      <dgm:t>
        <a:bodyPr/>
        <a:lstStyle/>
        <a:p>
          <a:endParaRPr lang="en-US"/>
        </a:p>
      </dgm:t>
    </dgm:pt>
    <dgm:pt modelId="{744E40FB-8275-493A-B51A-90C11B8AF28F}" type="sibTrans" cxnId="{226963A6-725B-410C-932E-7C9C043EA91B}">
      <dgm:prSet/>
      <dgm:spPr/>
      <dgm:t>
        <a:bodyPr/>
        <a:lstStyle/>
        <a:p>
          <a:endParaRPr lang="en-US"/>
        </a:p>
      </dgm:t>
    </dgm:pt>
    <dgm:pt modelId="{EF8AF1A5-1D3B-458B-AF2B-F4170D599A4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Downtown New Construction Incentive Program </a:t>
          </a:r>
        </a:p>
      </dgm:t>
    </dgm:pt>
    <dgm:pt modelId="{037D3E15-A11B-4CEB-A5E1-026CFBBF8A4A}" type="parTrans" cxnId="{6EA99EAF-3E5B-4397-B6BD-E2CFF4DF375A}">
      <dgm:prSet/>
      <dgm:spPr/>
      <dgm:t>
        <a:bodyPr/>
        <a:lstStyle/>
        <a:p>
          <a:endParaRPr lang="en-US"/>
        </a:p>
      </dgm:t>
    </dgm:pt>
    <dgm:pt modelId="{EEF5824E-EFC3-4BED-8916-3F6E3AA4AFEA}" type="sibTrans" cxnId="{6EA99EAF-3E5B-4397-B6BD-E2CFF4DF375A}">
      <dgm:prSet/>
      <dgm:spPr/>
      <dgm:t>
        <a:bodyPr/>
        <a:lstStyle/>
        <a:p>
          <a:endParaRPr lang="en-US"/>
        </a:p>
      </dgm:t>
    </dgm:pt>
    <dgm:pt modelId="{A379F2C2-B9C7-45BA-A8EE-DF940370907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Rental Registration and Inspections Program</a:t>
          </a:r>
        </a:p>
      </dgm:t>
    </dgm:pt>
    <dgm:pt modelId="{2169BE75-D169-4EC3-BC8A-02D5E840490B}" type="parTrans" cxnId="{2996DDCA-DD5A-4E8A-AF89-EACB9F8EA272}">
      <dgm:prSet/>
      <dgm:spPr/>
      <dgm:t>
        <a:bodyPr/>
        <a:lstStyle/>
        <a:p>
          <a:endParaRPr lang="en-US"/>
        </a:p>
      </dgm:t>
    </dgm:pt>
    <dgm:pt modelId="{9A751947-A738-49BA-9015-3BFDE4BFAE6A}" type="sibTrans" cxnId="{2996DDCA-DD5A-4E8A-AF89-EACB9F8EA272}">
      <dgm:prSet/>
      <dgm:spPr/>
      <dgm:t>
        <a:bodyPr/>
        <a:lstStyle/>
        <a:p>
          <a:endParaRPr lang="en-US"/>
        </a:p>
      </dgm:t>
    </dgm:pt>
    <dgm:pt modelId="{D635D670-A465-4870-96C7-E841070EA3A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DDA Façade Grant Program</a:t>
          </a:r>
        </a:p>
      </dgm:t>
    </dgm:pt>
    <dgm:pt modelId="{C37B29D5-59ED-49CE-9BD5-E86CAD9274AC}" type="parTrans" cxnId="{F41EB737-7DAE-4ADA-888E-37A823C57ADA}">
      <dgm:prSet/>
      <dgm:spPr/>
      <dgm:t>
        <a:bodyPr/>
        <a:lstStyle/>
        <a:p>
          <a:endParaRPr lang="en-US"/>
        </a:p>
      </dgm:t>
    </dgm:pt>
    <dgm:pt modelId="{6E0D7934-580B-4AE6-9799-65CE4B8DE13F}" type="sibTrans" cxnId="{F41EB737-7DAE-4ADA-888E-37A823C57ADA}">
      <dgm:prSet/>
      <dgm:spPr/>
      <dgm:t>
        <a:bodyPr/>
        <a:lstStyle/>
        <a:p>
          <a:endParaRPr lang="en-US"/>
        </a:p>
      </dgm:t>
    </dgm:pt>
    <dgm:pt modelId="{7690CF50-90F8-4F2B-88DB-0FC48C7248E3}" type="pres">
      <dgm:prSet presAssocID="{F1B358F8-DF6F-40C5-AD7A-0965296811BC}" presName="root" presStyleCnt="0">
        <dgm:presLayoutVars>
          <dgm:dir/>
          <dgm:resizeHandles val="exact"/>
        </dgm:presLayoutVars>
      </dgm:prSet>
      <dgm:spPr/>
    </dgm:pt>
    <dgm:pt modelId="{6CC3E702-20EE-47B3-95F6-7E0A3384450E}" type="pres">
      <dgm:prSet presAssocID="{649E6EF2-223C-4F3F-8998-10C0DD3EAA4B}" presName="compNode" presStyleCnt="0"/>
      <dgm:spPr/>
    </dgm:pt>
    <dgm:pt modelId="{28593728-3CE4-4136-A90F-BE418F95E91B}" type="pres">
      <dgm:prSet presAssocID="{649E6EF2-223C-4F3F-8998-10C0DD3EAA4B}" presName="bgRect" presStyleLbl="bgShp" presStyleIdx="0" presStyleCnt="5" custLinFactNeighborX="-7089"/>
      <dgm:spPr>
        <a:ln>
          <a:solidFill>
            <a:schemeClr val="tx1"/>
          </a:solidFill>
        </a:ln>
      </dgm:spPr>
    </dgm:pt>
    <dgm:pt modelId="{9DC1D88B-75FD-45CC-B67E-00A8EB861BD3}" type="pres">
      <dgm:prSet presAssocID="{649E6EF2-223C-4F3F-8998-10C0DD3EAA4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mmer"/>
        </a:ext>
      </dgm:extLst>
    </dgm:pt>
    <dgm:pt modelId="{D2C57146-68F1-4CC7-B52E-E543EBEC5FFB}" type="pres">
      <dgm:prSet presAssocID="{649E6EF2-223C-4F3F-8998-10C0DD3EAA4B}" presName="spaceRect" presStyleCnt="0"/>
      <dgm:spPr/>
    </dgm:pt>
    <dgm:pt modelId="{665642B1-3AA1-4D5D-BADB-2FB10ED325E7}" type="pres">
      <dgm:prSet presAssocID="{649E6EF2-223C-4F3F-8998-10C0DD3EAA4B}" presName="parTx" presStyleLbl="revTx" presStyleIdx="0" presStyleCnt="5">
        <dgm:presLayoutVars>
          <dgm:chMax val="0"/>
          <dgm:chPref val="0"/>
        </dgm:presLayoutVars>
      </dgm:prSet>
      <dgm:spPr/>
    </dgm:pt>
    <dgm:pt modelId="{B194D138-19B6-4D34-9B98-6C0BE459A8F8}" type="pres">
      <dgm:prSet presAssocID="{F393FF33-062D-4B8D-A4C6-42792270F99B}" presName="sibTrans" presStyleCnt="0"/>
      <dgm:spPr/>
    </dgm:pt>
    <dgm:pt modelId="{D8DD58E6-3CF5-49A4-892B-35245799D0A2}" type="pres">
      <dgm:prSet presAssocID="{6941205B-3C43-4D05-A023-24DAD746267E}" presName="compNode" presStyleCnt="0"/>
      <dgm:spPr/>
    </dgm:pt>
    <dgm:pt modelId="{35498A7F-840A-427A-9263-E87B35141945}" type="pres">
      <dgm:prSet presAssocID="{6941205B-3C43-4D05-A023-24DAD746267E}" presName="bgRect" presStyleLbl="bgShp" presStyleIdx="1" presStyleCnt="5"/>
      <dgm:spPr>
        <a:ln>
          <a:solidFill>
            <a:schemeClr val="tx1"/>
          </a:solidFill>
        </a:ln>
      </dgm:spPr>
    </dgm:pt>
    <dgm:pt modelId="{AB0681B2-F5A9-413D-899B-0063E79A0638}" type="pres">
      <dgm:prSet presAssocID="{6941205B-3C43-4D05-A023-24DAD746267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555B9E19-F782-4664-AB16-F8C881A36DF0}" type="pres">
      <dgm:prSet presAssocID="{6941205B-3C43-4D05-A023-24DAD746267E}" presName="spaceRect" presStyleCnt="0"/>
      <dgm:spPr/>
    </dgm:pt>
    <dgm:pt modelId="{147E0111-E9F4-42FF-A832-3650A9E9C04A}" type="pres">
      <dgm:prSet presAssocID="{6941205B-3C43-4D05-A023-24DAD746267E}" presName="parTx" presStyleLbl="revTx" presStyleIdx="1" presStyleCnt="5">
        <dgm:presLayoutVars>
          <dgm:chMax val="0"/>
          <dgm:chPref val="0"/>
        </dgm:presLayoutVars>
      </dgm:prSet>
      <dgm:spPr/>
    </dgm:pt>
    <dgm:pt modelId="{5BA3C9BB-C677-4F2B-ADC3-21CD7DE4219F}" type="pres">
      <dgm:prSet presAssocID="{744E40FB-8275-493A-B51A-90C11B8AF28F}" presName="sibTrans" presStyleCnt="0"/>
      <dgm:spPr/>
    </dgm:pt>
    <dgm:pt modelId="{C88E6AFD-CBED-4AAF-9FF5-AD1769A02207}" type="pres">
      <dgm:prSet presAssocID="{EF8AF1A5-1D3B-458B-AF2B-F4170D599A4A}" presName="compNode" presStyleCnt="0"/>
      <dgm:spPr/>
    </dgm:pt>
    <dgm:pt modelId="{1D5F76B6-0F90-4293-BE75-712765CBBBEE}" type="pres">
      <dgm:prSet presAssocID="{EF8AF1A5-1D3B-458B-AF2B-F4170D599A4A}" presName="bgRect" presStyleLbl="bgShp" presStyleIdx="2" presStyleCnt="5" custLinFactNeighborX="500"/>
      <dgm:spPr>
        <a:ln>
          <a:solidFill>
            <a:schemeClr val="tx1"/>
          </a:solidFill>
        </a:ln>
      </dgm:spPr>
    </dgm:pt>
    <dgm:pt modelId="{E4BA0D77-CFB4-45D4-88E3-F05A290D45CE}" type="pres">
      <dgm:prSet presAssocID="{EF8AF1A5-1D3B-458B-AF2B-F4170D599A4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ilding"/>
        </a:ext>
      </dgm:extLst>
    </dgm:pt>
    <dgm:pt modelId="{0A29C7B6-FB7F-492E-AE5D-EB76971A2247}" type="pres">
      <dgm:prSet presAssocID="{EF8AF1A5-1D3B-458B-AF2B-F4170D599A4A}" presName="spaceRect" presStyleCnt="0"/>
      <dgm:spPr/>
    </dgm:pt>
    <dgm:pt modelId="{6CACFF0C-3C08-4DBC-9A03-86AE861E1700}" type="pres">
      <dgm:prSet presAssocID="{EF8AF1A5-1D3B-458B-AF2B-F4170D599A4A}" presName="parTx" presStyleLbl="revTx" presStyleIdx="2" presStyleCnt="5">
        <dgm:presLayoutVars>
          <dgm:chMax val="0"/>
          <dgm:chPref val="0"/>
        </dgm:presLayoutVars>
      </dgm:prSet>
      <dgm:spPr/>
    </dgm:pt>
    <dgm:pt modelId="{7DC4F0BF-EC16-45CB-AAA9-8D739317DD23}" type="pres">
      <dgm:prSet presAssocID="{EEF5824E-EFC3-4BED-8916-3F6E3AA4AFEA}" presName="sibTrans" presStyleCnt="0"/>
      <dgm:spPr/>
    </dgm:pt>
    <dgm:pt modelId="{D145076E-603A-43DF-94FC-3F2C24393F80}" type="pres">
      <dgm:prSet presAssocID="{D635D670-A465-4870-96C7-E841070EA3A7}" presName="compNode" presStyleCnt="0"/>
      <dgm:spPr/>
    </dgm:pt>
    <dgm:pt modelId="{4730232E-F7A7-4BAC-86FD-E0BE5E5846CA}" type="pres">
      <dgm:prSet presAssocID="{D635D670-A465-4870-96C7-E841070EA3A7}" presName="bgRect" presStyleLbl="bgShp" presStyleIdx="3" presStyleCnt="5"/>
      <dgm:spPr>
        <a:ln>
          <a:solidFill>
            <a:schemeClr val="tx1"/>
          </a:solidFill>
        </a:ln>
      </dgm:spPr>
    </dgm:pt>
    <dgm:pt modelId="{35C3B76F-1041-4895-90CF-9807946CF36C}" type="pres">
      <dgm:prSet presAssocID="{D635D670-A465-4870-96C7-E841070EA3A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46EABAC5-84A1-4339-89CE-42D175DDAAAF}" type="pres">
      <dgm:prSet presAssocID="{D635D670-A465-4870-96C7-E841070EA3A7}" presName="spaceRect" presStyleCnt="0"/>
      <dgm:spPr/>
    </dgm:pt>
    <dgm:pt modelId="{64329925-8FFF-45DD-8C16-37A2D53C69F3}" type="pres">
      <dgm:prSet presAssocID="{D635D670-A465-4870-96C7-E841070EA3A7}" presName="parTx" presStyleLbl="revTx" presStyleIdx="3" presStyleCnt="5">
        <dgm:presLayoutVars>
          <dgm:chMax val="0"/>
          <dgm:chPref val="0"/>
        </dgm:presLayoutVars>
      </dgm:prSet>
      <dgm:spPr/>
    </dgm:pt>
    <dgm:pt modelId="{2A218E1F-AE7B-4032-9929-E4CC1B2FA40D}" type="pres">
      <dgm:prSet presAssocID="{6E0D7934-580B-4AE6-9799-65CE4B8DE13F}" presName="sibTrans" presStyleCnt="0"/>
      <dgm:spPr/>
    </dgm:pt>
    <dgm:pt modelId="{8043A1FF-11A0-4559-8047-F378006B3A8A}" type="pres">
      <dgm:prSet presAssocID="{A379F2C2-B9C7-45BA-A8EE-DF940370907B}" presName="compNode" presStyleCnt="0"/>
      <dgm:spPr/>
    </dgm:pt>
    <dgm:pt modelId="{4802BB40-9E59-43B7-8327-ED6A2E9CD76B}" type="pres">
      <dgm:prSet presAssocID="{A379F2C2-B9C7-45BA-A8EE-DF940370907B}" presName="bgRect" presStyleLbl="bgShp" presStyleIdx="4" presStyleCnt="5"/>
      <dgm:spPr>
        <a:ln>
          <a:solidFill>
            <a:schemeClr val="tx1"/>
          </a:solidFill>
        </a:ln>
      </dgm:spPr>
    </dgm:pt>
    <dgm:pt modelId="{78C13874-49ED-4085-90A2-8862E1F4C7FA}" type="pres">
      <dgm:prSet presAssocID="{A379F2C2-B9C7-45BA-A8EE-DF940370907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9F715631-094E-47CC-8D6C-89B8804BB32C}" type="pres">
      <dgm:prSet presAssocID="{A379F2C2-B9C7-45BA-A8EE-DF940370907B}" presName="spaceRect" presStyleCnt="0"/>
      <dgm:spPr/>
    </dgm:pt>
    <dgm:pt modelId="{1F0FE3BA-07B8-477F-8235-94C4C4DC9ECF}" type="pres">
      <dgm:prSet presAssocID="{A379F2C2-B9C7-45BA-A8EE-DF940370907B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DBE8E30D-CAAB-4EE4-995A-7E944212E3AB}" type="presOf" srcId="{A379F2C2-B9C7-45BA-A8EE-DF940370907B}" destId="{1F0FE3BA-07B8-477F-8235-94C4C4DC9ECF}" srcOrd="0" destOrd="0" presId="urn:microsoft.com/office/officeart/2018/2/layout/IconVerticalSolidList"/>
    <dgm:cxn modelId="{F41EB737-7DAE-4ADA-888E-37A823C57ADA}" srcId="{F1B358F8-DF6F-40C5-AD7A-0965296811BC}" destId="{D635D670-A465-4870-96C7-E841070EA3A7}" srcOrd="3" destOrd="0" parTransId="{C37B29D5-59ED-49CE-9BD5-E86CAD9274AC}" sibTransId="{6E0D7934-580B-4AE6-9799-65CE4B8DE13F}"/>
    <dgm:cxn modelId="{26F9C75E-ECE0-4CB9-AD5C-FFB6CF47722C}" type="presOf" srcId="{D635D670-A465-4870-96C7-E841070EA3A7}" destId="{64329925-8FFF-45DD-8C16-37A2D53C69F3}" srcOrd="0" destOrd="0" presId="urn:microsoft.com/office/officeart/2018/2/layout/IconVerticalSolidList"/>
    <dgm:cxn modelId="{95CC814A-3F64-4F25-850A-BDE8E82CB0D2}" srcId="{F1B358F8-DF6F-40C5-AD7A-0965296811BC}" destId="{649E6EF2-223C-4F3F-8998-10C0DD3EAA4B}" srcOrd="0" destOrd="0" parTransId="{79AF1125-E27B-4815-A81C-09FF867DD692}" sibTransId="{F393FF33-062D-4B8D-A4C6-42792270F99B}"/>
    <dgm:cxn modelId="{AC7E7670-157C-4AFC-9B66-10AED7EA3DB3}" type="presOf" srcId="{6941205B-3C43-4D05-A023-24DAD746267E}" destId="{147E0111-E9F4-42FF-A832-3650A9E9C04A}" srcOrd="0" destOrd="0" presId="urn:microsoft.com/office/officeart/2018/2/layout/IconVerticalSolidList"/>
    <dgm:cxn modelId="{5F102356-16DB-4C57-B71A-99FA7D971DC9}" type="presOf" srcId="{649E6EF2-223C-4F3F-8998-10C0DD3EAA4B}" destId="{665642B1-3AA1-4D5D-BADB-2FB10ED325E7}" srcOrd="0" destOrd="0" presId="urn:microsoft.com/office/officeart/2018/2/layout/IconVerticalSolidList"/>
    <dgm:cxn modelId="{744BFB7C-CE86-46B5-AEEF-9FD7B77ADB39}" type="presOf" srcId="{EF8AF1A5-1D3B-458B-AF2B-F4170D599A4A}" destId="{6CACFF0C-3C08-4DBC-9A03-86AE861E1700}" srcOrd="0" destOrd="0" presId="urn:microsoft.com/office/officeart/2018/2/layout/IconVerticalSolidList"/>
    <dgm:cxn modelId="{226963A6-725B-410C-932E-7C9C043EA91B}" srcId="{F1B358F8-DF6F-40C5-AD7A-0965296811BC}" destId="{6941205B-3C43-4D05-A023-24DAD746267E}" srcOrd="1" destOrd="0" parTransId="{4E1F253F-442D-4285-B6CB-F54DBACEC7FC}" sibTransId="{744E40FB-8275-493A-B51A-90C11B8AF28F}"/>
    <dgm:cxn modelId="{6EA99EAF-3E5B-4397-B6BD-E2CFF4DF375A}" srcId="{F1B358F8-DF6F-40C5-AD7A-0965296811BC}" destId="{EF8AF1A5-1D3B-458B-AF2B-F4170D599A4A}" srcOrd="2" destOrd="0" parTransId="{037D3E15-A11B-4CEB-A5E1-026CFBBF8A4A}" sibTransId="{EEF5824E-EFC3-4BED-8916-3F6E3AA4AFEA}"/>
    <dgm:cxn modelId="{CF382FC1-738B-47FD-98E3-E247EAAF6FAE}" type="presOf" srcId="{F1B358F8-DF6F-40C5-AD7A-0965296811BC}" destId="{7690CF50-90F8-4F2B-88DB-0FC48C7248E3}" srcOrd="0" destOrd="0" presId="urn:microsoft.com/office/officeart/2018/2/layout/IconVerticalSolidList"/>
    <dgm:cxn modelId="{2996DDCA-DD5A-4E8A-AF89-EACB9F8EA272}" srcId="{F1B358F8-DF6F-40C5-AD7A-0965296811BC}" destId="{A379F2C2-B9C7-45BA-A8EE-DF940370907B}" srcOrd="4" destOrd="0" parTransId="{2169BE75-D169-4EC3-BC8A-02D5E840490B}" sibTransId="{9A751947-A738-49BA-9015-3BFDE4BFAE6A}"/>
    <dgm:cxn modelId="{203853BF-736D-4204-B50D-722FDEA59311}" type="presParOf" srcId="{7690CF50-90F8-4F2B-88DB-0FC48C7248E3}" destId="{6CC3E702-20EE-47B3-95F6-7E0A3384450E}" srcOrd="0" destOrd="0" presId="urn:microsoft.com/office/officeart/2018/2/layout/IconVerticalSolidList"/>
    <dgm:cxn modelId="{88560DFF-4562-4CBC-A629-348FE46578F4}" type="presParOf" srcId="{6CC3E702-20EE-47B3-95F6-7E0A3384450E}" destId="{28593728-3CE4-4136-A90F-BE418F95E91B}" srcOrd="0" destOrd="0" presId="urn:microsoft.com/office/officeart/2018/2/layout/IconVerticalSolidList"/>
    <dgm:cxn modelId="{24558A85-687B-48DA-A94E-EF19930002C6}" type="presParOf" srcId="{6CC3E702-20EE-47B3-95F6-7E0A3384450E}" destId="{9DC1D88B-75FD-45CC-B67E-00A8EB861BD3}" srcOrd="1" destOrd="0" presId="urn:microsoft.com/office/officeart/2018/2/layout/IconVerticalSolidList"/>
    <dgm:cxn modelId="{8BF9B289-A13F-46C6-B196-DB462DFFF967}" type="presParOf" srcId="{6CC3E702-20EE-47B3-95F6-7E0A3384450E}" destId="{D2C57146-68F1-4CC7-B52E-E543EBEC5FFB}" srcOrd="2" destOrd="0" presId="urn:microsoft.com/office/officeart/2018/2/layout/IconVerticalSolidList"/>
    <dgm:cxn modelId="{5492A3CA-1C25-4717-8B28-FBE2B9E5F179}" type="presParOf" srcId="{6CC3E702-20EE-47B3-95F6-7E0A3384450E}" destId="{665642B1-3AA1-4D5D-BADB-2FB10ED325E7}" srcOrd="3" destOrd="0" presId="urn:microsoft.com/office/officeart/2018/2/layout/IconVerticalSolidList"/>
    <dgm:cxn modelId="{1F93091A-16DC-4F36-A550-FC8C10CA84F8}" type="presParOf" srcId="{7690CF50-90F8-4F2B-88DB-0FC48C7248E3}" destId="{B194D138-19B6-4D34-9B98-6C0BE459A8F8}" srcOrd="1" destOrd="0" presId="urn:microsoft.com/office/officeart/2018/2/layout/IconVerticalSolidList"/>
    <dgm:cxn modelId="{F2730214-6599-44A6-904E-D8F1C4D4CEF6}" type="presParOf" srcId="{7690CF50-90F8-4F2B-88DB-0FC48C7248E3}" destId="{D8DD58E6-3CF5-49A4-892B-35245799D0A2}" srcOrd="2" destOrd="0" presId="urn:microsoft.com/office/officeart/2018/2/layout/IconVerticalSolidList"/>
    <dgm:cxn modelId="{BBE6C3AC-3016-43CD-AC84-C0BCFCDF8958}" type="presParOf" srcId="{D8DD58E6-3CF5-49A4-892B-35245799D0A2}" destId="{35498A7F-840A-427A-9263-E87B35141945}" srcOrd="0" destOrd="0" presId="urn:microsoft.com/office/officeart/2018/2/layout/IconVerticalSolidList"/>
    <dgm:cxn modelId="{14786DEB-6830-48BD-9FA4-7508E8C84EAD}" type="presParOf" srcId="{D8DD58E6-3CF5-49A4-892B-35245799D0A2}" destId="{AB0681B2-F5A9-413D-899B-0063E79A0638}" srcOrd="1" destOrd="0" presId="urn:microsoft.com/office/officeart/2018/2/layout/IconVerticalSolidList"/>
    <dgm:cxn modelId="{1B467590-06A9-4CF9-9AB7-3C7B123C3258}" type="presParOf" srcId="{D8DD58E6-3CF5-49A4-892B-35245799D0A2}" destId="{555B9E19-F782-4664-AB16-F8C881A36DF0}" srcOrd="2" destOrd="0" presId="urn:microsoft.com/office/officeart/2018/2/layout/IconVerticalSolidList"/>
    <dgm:cxn modelId="{E84CC4C6-943E-4111-825E-20402252496A}" type="presParOf" srcId="{D8DD58E6-3CF5-49A4-892B-35245799D0A2}" destId="{147E0111-E9F4-42FF-A832-3650A9E9C04A}" srcOrd="3" destOrd="0" presId="urn:microsoft.com/office/officeart/2018/2/layout/IconVerticalSolidList"/>
    <dgm:cxn modelId="{3C999822-DCFE-4428-AD5F-F4288F6E3123}" type="presParOf" srcId="{7690CF50-90F8-4F2B-88DB-0FC48C7248E3}" destId="{5BA3C9BB-C677-4F2B-ADC3-21CD7DE4219F}" srcOrd="3" destOrd="0" presId="urn:microsoft.com/office/officeart/2018/2/layout/IconVerticalSolidList"/>
    <dgm:cxn modelId="{31A33FAC-7E89-486D-BE24-C83E192FB93F}" type="presParOf" srcId="{7690CF50-90F8-4F2B-88DB-0FC48C7248E3}" destId="{C88E6AFD-CBED-4AAF-9FF5-AD1769A02207}" srcOrd="4" destOrd="0" presId="urn:microsoft.com/office/officeart/2018/2/layout/IconVerticalSolidList"/>
    <dgm:cxn modelId="{7C7B80F6-5865-4E65-A8D3-98670407B98A}" type="presParOf" srcId="{C88E6AFD-CBED-4AAF-9FF5-AD1769A02207}" destId="{1D5F76B6-0F90-4293-BE75-712765CBBBEE}" srcOrd="0" destOrd="0" presId="urn:microsoft.com/office/officeart/2018/2/layout/IconVerticalSolidList"/>
    <dgm:cxn modelId="{ECA33DB1-FEEA-4923-B68F-9B044B56E5AC}" type="presParOf" srcId="{C88E6AFD-CBED-4AAF-9FF5-AD1769A02207}" destId="{E4BA0D77-CFB4-45D4-88E3-F05A290D45CE}" srcOrd="1" destOrd="0" presId="urn:microsoft.com/office/officeart/2018/2/layout/IconVerticalSolidList"/>
    <dgm:cxn modelId="{2342CAD7-7B04-4A7E-8E85-0725B2664E82}" type="presParOf" srcId="{C88E6AFD-CBED-4AAF-9FF5-AD1769A02207}" destId="{0A29C7B6-FB7F-492E-AE5D-EB76971A2247}" srcOrd="2" destOrd="0" presId="urn:microsoft.com/office/officeart/2018/2/layout/IconVerticalSolidList"/>
    <dgm:cxn modelId="{C4D80611-2950-4782-9421-DE91924D55F7}" type="presParOf" srcId="{C88E6AFD-CBED-4AAF-9FF5-AD1769A02207}" destId="{6CACFF0C-3C08-4DBC-9A03-86AE861E1700}" srcOrd="3" destOrd="0" presId="urn:microsoft.com/office/officeart/2018/2/layout/IconVerticalSolidList"/>
    <dgm:cxn modelId="{A4788DBE-176A-49BA-95DF-CE0032D8E599}" type="presParOf" srcId="{7690CF50-90F8-4F2B-88DB-0FC48C7248E3}" destId="{7DC4F0BF-EC16-45CB-AAA9-8D739317DD23}" srcOrd="5" destOrd="0" presId="urn:microsoft.com/office/officeart/2018/2/layout/IconVerticalSolidList"/>
    <dgm:cxn modelId="{F98C592B-86D1-4342-9457-C3C24B8ECB67}" type="presParOf" srcId="{7690CF50-90F8-4F2B-88DB-0FC48C7248E3}" destId="{D145076E-603A-43DF-94FC-3F2C24393F80}" srcOrd="6" destOrd="0" presId="urn:microsoft.com/office/officeart/2018/2/layout/IconVerticalSolidList"/>
    <dgm:cxn modelId="{7F3F6DF4-1D86-48DD-84A9-C3182A9D345B}" type="presParOf" srcId="{D145076E-603A-43DF-94FC-3F2C24393F80}" destId="{4730232E-F7A7-4BAC-86FD-E0BE5E5846CA}" srcOrd="0" destOrd="0" presId="urn:microsoft.com/office/officeart/2018/2/layout/IconVerticalSolidList"/>
    <dgm:cxn modelId="{25F4BC5D-150D-4BAA-A7F3-91BD3335E825}" type="presParOf" srcId="{D145076E-603A-43DF-94FC-3F2C24393F80}" destId="{35C3B76F-1041-4895-90CF-9807946CF36C}" srcOrd="1" destOrd="0" presId="urn:microsoft.com/office/officeart/2018/2/layout/IconVerticalSolidList"/>
    <dgm:cxn modelId="{557BFFE8-E886-466E-A5A9-32A15C7D7F0B}" type="presParOf" srcId="{D145076E-603A-43DF-94FC-3F2C24393F80}" destId="{46EABAC5-84A1-4339-89CE-42D175DDAAAF}" srcOrd="2" destOrd="0" presId="urn:microsoft.com/office/officeart/2018/2/layout/IconVerticalSolidList"/>
    <dgm:cxn modelId="{07978253-7D9D-4DA3-AB9A-936F0626901D}" type="presParOf" srcId="{D145076E-603A-43DF-94FC-3F2C24393F80}" destId="{64329925-8FFF-45DD-8C16-37A2D53C69F3}" srcOrd="3" destOrd="0" presId="urn:microsoft.com/office/officeart/2018/2/layout/IconVerticalSolidList"/>
    <dgm:cxn modelId="{969441D4-C01C-4044-9C59-08404A54348D}" type="presParOf" srcId="{7690CF50-90F8-4F2B-88DB-0FC48C7248E3}" destId="{2A218E1F-AE7B-4032-9929-E4CC1B2FA40D}" srcOrd="7" destOrd="0" presId="urn:microsoft.com/office/officeart/2018/2/layout/IconVerticalSolidList"/>
    <dgm:cxn modelId="{A8885B7A-0FF0-4366-BD17-AA26435E3832}" type="presParOf" srcId="{7690CF50-90F8-4F2B-88DB-0FC48C7248E3}" destId="{8043A1FF-11A0-4559-8047-F378006B3A8A}" srcOrd="8" destOrd="0" presId="urn:microsoft.com/office/officeart/2018/2/layout/IconVerticalSolidList"/>
    <dgm:cxn modelId="{845AE441-9906-444A-A946-3918F880A02D}" type="presParOf" srcId="{8043A1FF-11A0-4559-8047-F378006B3A8A}" destId="{4802BB40-9E59-43B7-8327-ED6A2E9CD76B}" srcOrd="0" destOrd="0" presId="urn:microsoft.com/office/officeart/2018/2/layout/IconVerticalSolidList"/>
    <dgm:cxn modelId="{C6281E39-1970-450D-B305-25C1B154D81F}" type="presParOf" srcId="{8043A1FF-11A0-4559-8047-F378006B3A8A}" destId="{78C13874-49ED-4085-90A2-8862E1F4C7FA}" srcOrd="1" destOrd="0" presId="urn:microsoft.com/office/officeart/2018/2/layout/IconVerticalSolidList"/>
    <dgm:cxn modelId="{1EDB7705-B897-401C-8B9D-E4A44FBD5513}" type="presParOf" srcId="{8043A1FF-11A0-4559-8047-F378006B3A8A}" destId="{9F715631-094E-47CC-8D6C-89B8804BB32C}" srcOrd="2" destOrd="0" presId="urn:microsoft.com/office/officeart/2018/2/layout/IconVerticalSolidList"/>
    <dgm:cxn modelId="{B517E25B-53BD-486A-841B-661576A3424E}" type="presParOf" srcId="{8043A1FF-11A0-4559-8047-F378006B3A8A}" destId="{1F0FE3BA-07B8-477F-8235-94C4C4DC9EC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EC2402-6B10-4C6E-BFD6-F4852918E04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38F0EF7-DED9-4242-84D0-4EDB8360B64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1) Code Compliance Overview and Strategies</a:t>
          </a:r>
        </a:p>
      </dgm:t>
    </dgm:pt>
    <dgm:pt modelId="{DFEC020B-629E-4BE0-A7B6-7DD290FD2A65}" type="parTrans" cxnId="{5FFDD5C2-A370-48D4-938B-747F39497D16}">
      <dgm:prSet/>
      <dgm:spPr/>
      <dgm:t>
        <a:bodyPr/>
        <a:lstStyle/>
        <a:p>
          <a:endParaRPr lang="en-US"/>
        </a:p>
      </dgm:t>
    </dgm:pt>
    <dgm:pt modelId="{FCFF5144-FC77-4329-9C53-5AAFA8CB2E3E}" type="sibTrans" cxnId="{5FFDD5C2-A370-48D4-938B-747F39497D16}">
      <dgm:prSet/>
      <dgm:spPr/>
      <dgm:t>
        <a:bodyPr/>
        <a:lstStyle/>
        <a:p>
          <a:endParaRPr lang="en-US"/>
        </a:p>
      </dgm:t>
    </dgm:pt>
    <dgm:pt modelId="{90FB1AE1-C778-4C4A-9A0A-A5F323A7055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2) Revitalization Programs and Incentives</a:t>
          </a:r>
          <a:endParaRPr lang="en-US"/>
        </a:p>
      </dgm:t>
    </dgm:pt>
    <dgm:pt modelId="{051D5FB0-28A3-434B-A260-CCC7CACE410C}" type="parTrans" cxnId="{8109EA9A-69E7-46D7-9111-76158C3048A8}">
      <dgm:prSet/>
      <dgm:spPr/>
      <dgm:t>
        <a:bodyPr/>
        <a:lstStyle/>
        <a:p>
          <a:endParaRPr lang="en-US"/>
        </a:p>
      </dgm:t>
    </dgm:pt>
    <dgm:pt modelId="{042FBCC8-EC5E-4886-B1ED-03D4BEE022F0}" type="sibTrans" cxnId="{8109EA9A-69E7-46D7-9111-76158C3048A8}">
      <dgm:prSet/>
      <dgm:spPr/>
      <dgm:t>
        <a:bodyPr/>
        <a:lstStyle/>
        <a:p>
          <a:endParaRPr lang="en-US"/>
        </a:p>
      </dgm:t>
    </dgm:pt>
    <dgm:pt modelId="{31E1039F-F1E6-4F37-B136-ACA21094FBE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3) Investments in Neighborhood and Regional Parks</a:t>
          </a:r>
        </a:p>
      </dgm:t>
    </dgm:pt>
    <dgm:pt modelId="{F3328183-62CB-416E-9874-1EF2424A44B0}" type="parTrans" cxnId="{11CA0DEF-2101-4237-BBFF-BED1D4EB2874}">
      <dgm:prSet/>
      <dgm:spPr/>
      <dgm:t>
        <a:bodyPr/>
        <a:lstStyle/>
        <a:p>
          <a:endParaRPr lang="en-US"/>
        </a:p>
      </dgm:t>
    </dgm:pt>
    <dgm:pt modelId="{6D11A3F8-66F0-4080-AE7C-4A80B545920E}" type="sibTrans" cxnId="{11CA0DEF-2101-4237-BBFF-BED1D4EB2874}">
      <dgm:prSet/>
      <dgm:spPr/>
      <dgm:t>
        <a:bodyPr/>
        <a:lstStyle/>
        <a:p>
          <a:endParaRPr lang="en-US"/>
        </a:p>
      </dgm:t>
    </dgm:pt>
    <dgm:pt modelId="{7DA45821-DC6D-4ECB-A888-E4581BA2858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32C9173-078F-470B-B3F4-B828000F7227}" type="parTrans" cxnId="{10771ED7-1D19-4069-B391-45BCEE615A44}">
      <dgm:prSet/>
      <dgm:spPr/>
      <dgm:t>
        <a:bodyPr/>
        <a:lstStyle/>
        <a:p>
          <a:endParaRPr lang="en-US"/>
        </a:p>
      </dgm:t>
    </dgm:pt>
    <dgm:pt modelId="{FFEA7030-5CF1-4097-94AD-A34CC614BB9F}" type="sibTrans" cxnId="{10771ED7-1D19-4069-B391-45BCEE615A44}">
      <dgm:prSet/>
      <dgm:spPr/>
      <dgm:t>
        <a:bodyPr/>
        <a:lstStyle/>
        <a:p>
          <a:endParaRPr lang="en-US"/>
        </a:p>
      </dgm:t>
    </dgm:pt>
    <dgm:pt modelId="{6985D2C6-6DFA-4B84-98E2-A9E1B2813A81}" type="pres">
      <dgm:prSet presAssocID="{41EC2402-6B10-4C6E-BFD6-F4852918E04F}" presName="root" presStyleCnt="0">
        <dgm:presLayoutVars>
          <dgm:dir/>
          <dgm:resizeHandles val="exact"/>
        </dgm:presLayoutVars>
      </dgm:prSet>
      <dgm:spPr/>
    </dgm:pt>
    <dgm:pt modelId="{1CBA992F-2567-44BA-82D6-8DC5B02911FE}" type="pres">
      <dgm:prSet presAssocID="{B38F0EF7-DED9-4242-84D0-4EDB8360B640}" presName="compNode" presStyleCnt="0"/>
      <dgm:spPr/>
    </dgm:pt>
    <dgm:pt modelId="{9C0D9923-D744-485A-AC1B-CFFB15602E5B}" type="pres">
      <dgm:prSet presAssocID="{B38F0EF7-DED9-4242-84D0-4EDB8360B640}" presName="bgRect" presStyleLbl="bgShp" presStyleIdx="0" presStyleCnt="3"/>
      <dgm:spPr>
        <a:solidFill>
          <a:schemeClr val="accent5">
            <a:lumMod val="60000"/>
            <a:lumOff val="40000"/>
          </a:schemeClr>
        </a:solidFill>
        <a:ln>
          <a:solidFill>
            <a:schemeClr val="tx1"/>
          </a:solidFill>
        </a:ln>
      </dgm:spPr>
    </dgm:pt>
    <dgm:pt modelId="{49146E16-0420-4D22-9BAA-A2B321A17C90}" type="pres">
      <dgm:prSet presAssocID="{B38F0EF7-DED9-4242-84D0-4EDB8360B64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C7F92827-9B5B-49F1-8CDB-40BA16106AF0}" type="pres">
      <dgm:prSet presAssocID="{B38F0EF7-DED9-4242-84D0-4EDB8360B640}" presName="spaceRect" presStyleCnt="0"/>
      <dgm:spPr/>
    </dgm:pt>
    <dgm:pt modelId="{682F6E24-DA29-4F7E-84C9-2AD8E7B231B5}" type="pres">
      <dgm:prSet presAssocID="{B38F0EF7-DED9-4242-84D0-4EDB8360B640}" presName="parTx" presStyleLbl="revTx" presStyleIdx="0" presStyleCnt="4" custScaleX="99552">
        <dgm:presLayoutVars>
          <dgm:chMax val="0"/>
          <dgm:chPref val="0"/>
        </dgm:presLayoutVars>
      </dgm:prSet>
      <dgm:spPr/>
    </dgm:pt>
    <dgm:pt modelId="{C1B22F54-8D23-4927-96AB-9018E3B93979}" type="pres">
      <dgm:prSet presAssocID="{FCFF5144-FC77-4329-9C53-5AAFA8CB2E3E}" presName="sibTrans" presStyleCnt="0"/>
      <dgm:spPr/>
    </dgm:pt>
    <dgm:pt modelId="{93C2FA18-B9A9-4276-85A2-B7B6126B8207}" type="pres">
      <dgm:prSet presAssocID="{90FB1AE1-C778-4C4A-9A0A-A5F323A7055A}" presName="compNode" presStyleCnt="0"/>
      <dgm:spPr/>
    </dgm:pt>
    <dgm:pt modelId="{6B6000AB-2F23-4BED-96C2-C5540F8BAE28}" type="pres">
      <dgm:prSet presAssocID="{90FB1AE1-C778-4C4A-9A0A-A5F323A7055A}" presName="bgRect" presStyleLbl="bgShp" presStyleIdx="1" presStyleCnt="3"/>
      <dgm:spPr/>
    </dgm:pt>
    <dgm:pt modelId="{5017DAB6-1B83-4E16-97A3-DC5C32E35CA1}" type="pres">
      <dgm:prSet presAssocID="{90FB1AE1-C778-4C4A-9A0A-A5F323A7055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A86DA84B-E2EA-4780-82C4-4E6E839BAAD7}" type="pres">
      <dgm:prSet presAssocID="{90FB1AE1-C778-4C4A-9A0A-A5F323A7055A}" presName="spaceRect" presStyleCnt="0"/>
      <dgm:spPr/>
    </dgm:pt>
    <dgm:pt modelId="{7B7949FF-ABEC-402F-8371-9D67E6CC377E}" type="pres">
      <dgm:prSet presAssocID="{90FB1AE1-C778-4C4A-9A0A-A5F323A7055A}" presName="parTx" presStyleLbl="revTx" presStyleIdx="1" presStyleCnt="4">
        <dgm:presLayoutVars>
          <dgm:chMax val="0"/>
          <dgm:chPref val="0"/>
        </dgm:presLayoutVars>
      </dgm:prSet>
      <dgm:spPr/>
    </dgm:pt>
    <dgm:pt modelId="{0B908C8E-3023-4428-B152-1F1DA5D79C0B}" type="pres">
      <dgm:prSet presAssocID="{042FBCC8-EC5E-4886-B1ED-03D4BEE022F0}" presName="sibTrans" presStyleCnt="0"/>
      <dgm:spPr/>
    </dgm:pt>
    <dgm:pt modelId="{1648D3A7-4D73-4C96-9295-F7177954D925}" type="pres">
      <dgm:prSet presAssocID="{31E1039F-F1E6-4F37-B136-ACA21094FBE9}" presName="compNode" presStyleCnt="0"/>
      <dgm:spPr/>
    </dgm:pt>
    <dgm:pt modelId="{5AA1A5A8-A85F-4632-9BC7-5567235AB1AB}" type="pres">
      <dgm:prSet presAssocID="{31E1039F-F1E6-4F37-B136-ACA21094FBE9}" presName="bgRect" presStyleLbl="bgShp" presStyleIdx="2" presStyleCnt="3"/>
      <dgm:spPr>
        <a:solidFill>
          <a:schemeClr val="accent2"/>
        </a:solidFill>
        <a:ln>
          <a:solidFill>
            <a:schemeClr val="tx1"/>
          </a:solidFill>
        </a:ln>
      </dgm:spPr>
    </dgm:pt>
    <dgm:pt modelId="{C2A91CD5-3925-4761-B8CD-6A9DA728EE76}" type="pres">
      <dgm:prSet presAssocID="{31E1039F-F1E6-4F37-B136-ACA21094FBE9}" presName="iconRect" presStyleLbl="node1" presStyleIdx="2" presStyleCnt="3" custLinFactNeighborX="12823" custLinFactNeighborY="160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4FB257C3-4ECC-4846-B741-A20F9B6346B9}" type="pres">
      <dgm:prSet presAssocID="{31E1039F-F1E6-4F37-B136-ACA21094FBE9}" presName="spaceRect" presStyleCnt="0"/>
      <dgm:spPr/>
    </dgm:pt>
    <dgm:pt modelId="{1A7FCE98-E33D-44A8-9D4A-F8A761441136}" type="pres">
      <dgm:prSet presAssocID="{31E1039F-F1E6-4F37-B136-ACA21094FBE9}" presName="parTx" presStyleLbl="revTx" presStyleIdx="2" presStyleCnt="4">
        <dgm:presLayoutVars>
          <dgm:chMax val="0"/>
          <dgm:chPref val="0"/>
        </dgm:presLayoutVars>
      </dgm:prSet>
      <dgm:spPr/>
    </dgm:pt>
    <dgm:pt modelId="{24B90F29-69E4-452E-984F-3B9BC5D6A036}" type="pres">
      <dgm:prSet presAssocID="{31E1039F-F1E6-4F37-B136-ACA21094FBE9}" presName="desTx" presStyleLbl="revTx" presStyleIdx="3" presStyleCnt="4">
        <dgm:presLayoutVars/>
      </dgm:prSet>
      <dgm:spPr/>
    </dgm:pt>
  </dgm:ptLst>
  <dgm:cxnLst>
    <dgm:cxn modelId="{4B52F912-E1DB-4C49-A4EE-F523194F23E5}" type="presOf" srcId="{B38F0EF7-DED9-4242-84D0-4EDB8360B640}" destId="{682F6E24-DA29-4F7E-84C9-2AD8E7B231B5}" srcOrd="0" destOrd="0" presId="urn:microsoft.com/office/officeart/2018/2/layout/IconVerticalSolidList"/>
    <dgm:cxn modelId="{4EF57416-1770-4B67-A347-4C5269985E0A}" type="presOf" srcId="{7DA45821-DC6D-4ECB-A888-E4581BA28587}" destId="{24B90F29-69E4-452E-984F-3B9BC5D6A036}" srcOrd="0" destOrd="0" presId="urn:microsoft.com/office/officeart/2018/2/layout/IconVerticalSolidList"/>
    <dgm:cxn modelId="{94E40C2B-27A4-41CD-958E-3C37441B2CC3}" type="presOf" srcId="{31E1039F-F1E6-4F37-B136-ACA21094FBE9}" destId="{1A7FCE98-E33D-44A8-9D4A-F8A761441136}" srcOrd="0" destOrd="0" presId="urn:microsoft.com/office/officeart/2018/2/layout/IconVerticalSolidList"/>
    <dgm:cxn modelId="{DE509538-D076-49C2-AE60-BA8A5D1CBAE1}" type="presOf" srcId="{41EC2402-6B10-4C6E-BFD6-F4852918E04F}" destId="{6985D2C6-6DFA-4B84-98E2-A9E1B2813A81}" srcOrd="0" destOrd="0" presId="urn:microsoft.com/office/officeart/2018/2/layout/IconVerticalSolidList"/>
    <dgm:cxn modelId="{8109EA9A-69E7-46D7-9111-76158C3048A8}" srcId="{41EC2402-6B10-4C6E-BFD6-F4852918E04F}" destId="{90FB1AE1-C778-4C4A-9A0A-A5F323A7055A}" srcOrd="1" destOrd="0" parTransId="{051D5FB0-28A3-434B-A260-CCC7CACE410C}" sibTransId="{042FBCC8-EC5E-4886-B1ED-03D4BEE022F0}"/>
    <dgm:cxn modelId="{5FFDD5C2-A370-48D4-938B-747F39497D16}" srcId="{41EC2402-6B10-4C6E-BFD6-F4852918E04F}" destId="{B38F0EF7-DED9-4242-84D0-4EDB8360B640}" srcOrd="0" destOrd="0" parTransId="{DFEC020B-629E-4BE0-A7B6-7DD290FD2A65}" sibTransId="{FCFF5144-FC77-4329-9C53-5AAFA8CB2E3E}"/>
    <dgm:cxn modelId="{10771ED7-1D19-4069-B391-45BCEE615A44}" srcId="{31E1039F-F1E6-4F37-B136-ACA21094FBE9}" destId="{7DA45821-DC6D-4ECB-A888-E4581BA28587}" srcOrd="0" destOrd="0" parTransId="{832C9173-078F-470B-B3F4-B828000F7227}" sibTransId="{FFEA7030-5CF1-4097-94AD-A34CC614BB9F}"/>
    <dgm:cxn modelId="{75FB60D8-745B-4E4C-9C51-5ABFDE49CF9A}" type="presOf" srcId="{90FB1AE1-C778-4C4A-9A0A-A5F323A7055A}" destId="{7B7949FF-ABEC-402F-8371-9D67E6CC377E}" srcOrd="0" destOrd="0" presId="urn:microsoft.com/office/officeart/2018/2/layout/IconVerticalSolidList"/>
    <dgm:cxn modelId="{11CA0DEF-2101-4237-BBFF-BED1D4EB2874}" srcId="{41EC2402-6B10-4C6E-BFD6-F4852918E04F}" destId="{31E1039F-F1E6-4F37-B136-ACA21094FBE9}" srcOrd="2" destOrd="0" parTransId="{F3328183-62CB-416E-9874-1EF2424A44B0}" sibTransId="{6D11A3F8-66F0-4080-AE7C-4A80B545920E}"/>
    <dgm:cxn modelId="{35F41B7A-FBB3-4756-8CB4-DE0FB6F40147}" type="presParOf" srcId="{6985D2C6-6DFA-4B84-98E2-A9E1B2813A81}" destId="{1CBA992F-2567-44BA-82D6-8DC5B02911FE}" srcOrd="0" destOrd="0" presId="urn:microsoft.com/office/officeart/2018/2/layout/IconVerticalSolidList"/>
    <dgm:cxn modelId="{B64EBBED-700F-49E1-8C87-415653E2E94A}" type="presParOf" srcId="{1CBA992F-2567-44BA-82D6-8DC5B02911FE}" destId="{9C0D9923-D744-485A-AC1B-CFFB15602E5B}" srcOrd="0" destOrd="0" presId="urn:microsoft.com/office/officeart/2018/2/layout/IconVerticalSolidList"/>
    <dgm:cxn modelId="{C88E09D9-1E7C-4F60-A147-969D649EB380}" type="presParOf" srcId="{1CBA992F-2567-44BA-82D6-8DC5B02911FE}" destId="{49146E16-0420-4D22-9BAA-A2B321A17C90}" srcOrd="1" destOrd="0" presId="urn:microsoft.com/office/officeart/2018/2/layout/IconVerticalSolidList"/>
    <dgm:cxn modelId="{26807CF2-2CB0-4992-A8D3-7E7828C4A5A8}" type="presParOf" srcId="{1CBA992F-2567-44BA-82D6-8DC5B02911FE}" destId="{C7F92827-9B5B-49F1-8CDB-40BA16106AF0}" srcOrd="2" destOrd="0" presId="urn:microsoft.com/office/officeart/2018/2/layout/IconVerticalSolidList"/>
    <dgm:cxn modelId="{062F8040-5247-4399-A52E-7EBD177CF869}" type="presParOf" srcId="{1CBA992F-2567-44BA-82D6-8DC5B02911FE}" destId="{682F6E24-DA29-4F7E-84C9-2AD8E7B231B5}" srcOrd="3" destOrd="0" presId="urn:microsoft.com/office/officeart/2018/2/layout/IconVerticalSolidList"/>
    <dgm:cxn modelId="{FDBC5CC6-13BC-441A-AD2C-0404B2286B77}" type="presParOf" srcId="{6985D2C6-6DFA-4B84-98E2-A9E1B2813A81}" destId="{C1B22F54-8D23-4927-96AB-9018E3B93979}" srcOrd="1" destOrd="0" presId="urn:microsoft.com/office/officeart/2018/2/layout/IconVerticalSolidList"/>
    <dgm:cxn modelId="{4EBA2C1E-4C01-4F0E-93E4-76D408958916}" type="presParOf" srcId="{6985D2C6-6DFA-4B84-98E2-A9E1B2813A81}" destId="{93C2FA18-B9A9-4276-85A2-B7B6126B8207}" srcOrd="2" destOrd="0" presId="urn:microsoft.com/office/officeart/2018/2/layout/IconVerticalSolidList"/>
    <dgm:cxn modelId="{96C40400-B4FB-4119-A607-97137CC3B061}" type="presParOf" srcId="{93C2FA18-B9A9-4276-85A2-B7B6126B8207}" destId="{6B6000AB-2F23-4BED-96C2-C5540F8BAE28}" srcOrd="0" destOrd="0" presId="urn:microsoft.com/office/officeart/2018/2/layout/IconVerticalSolidList"/>
    <dgm:cxn modelId="{48584382-687E-48B8-91B9-C72FAB95D016}" type="presParOf" srcId="{93C2FA18-B9A9-4276-85A2-B7B6126B8207}" destId="{5017DAB6-1B83-4E16-97A3-DC5C32E35CA1}" srcOrd="1" destOrd="0" presId="urn:microsoft.com/office/officeart/2018/2/layout/IconVerticalSolidList"/>
    <dgm:cxn modelId="{072ECBA0-AE35-49DF-9485-E9E2DB26FEDA}" type="presParOf" srcId="{93C2FA18-B9A9-4276-85A2-B7B6126B8207}" destId="{A86DA84B-E2EA-4780-82C4-4E6E839BAAD7}" srcOrd="2" destOrd="0" presId="urn:microsoft.com/office/officeart/2018/2/layout/IconVerticalSolidList"/>
    <dgm:cxn modelId="{32110B38-8D65-4BF2-91E5-6A5664A8917D}" type="presParOf" srcId="{93C2FA18-B9A9-4276-85A2-B7B6126B8207}" destId="{7B7949FF-ABEC-402F-8371-9D67E6CC377E}" srcOrd="3" destOrd="0" presId="urn:microsoft.com/office/officeart/2018/2/layout/IconVerticalSolidList"/>
    <dgm:cxn modelId="{8D96CF87-E4DB-4215-BABA-7FD1150B15A8}" type="presParOf" srcId="{6985D2C6-6DFA-4B84-98E2-A9E1B2813A81}" destId="{0B908C8E-3023-4428-B152-1F1DA5D79C0B}" srcOrd="3" destOrd="0" presId="urn:microsoft.com/office/officeart/2018/2/layout/IconVerticalSolidList"/>
    <dgm:cxn modelId="{93BB2204-EF40-42F8-A69D-AB17B315549F}" type="presParOf" srcId="{6985D2C6-6DFA-4B84-98E2-A9E1B2813A81}" destId="{1648D3A7-4D73-4C96-9295-F7177954D925}" srcOrd="4" destOrd="0" presId="urn:microsoft.com/office/officeart/2018/2/layout/IconVerticalSolidList"/>
    <dgm:cxn modelId="{EDA25379-A5D1-4101-B94B-8589B14060C0}" type="presParOf" srcId="{1648D3A7-4D73-4C96-9295-F7177954D925}" destId="{5AA1A5A8-A85F-4632-9BC7-5567235AB1AB}" srcOrd="0" destOrd="0" presId="urn:microsoft.com/office/officeart/2018/2/layout/IconVerticalSolidList"/>
    <dgm:cxn modelId="{8F6DB6FB-AADE-4DE7-B69B-F4AB934249B8}" type="presParOf" srcId="{1648D3A7-4D73-4C96-9295-F7177954D925}" destId="{C2A91CD5-3925-4761-B8CD-6A9DA728EE76}" srcOrd="1" destOrd="0" presId="urn:microsoft.com/office/officeart/2018/2/layout/IconVerticalSolidList"/>
    <dgm:cxn modelId="{6890EAD0-3D03-44B2-B58F-38DC599C90A3}" type="presParOf" srcId="{1648D3A7-4D73-4C96-9295-F7177954D925}" destId="{4FB257C3-4ECC-4846-B741-A20F9B6346B9}" srcOrd="2" destOrd="0" presId="urn:microsoft.com/office/officeart/2018/2/layout/IconVerticalSolidList"/>
    <dgm:cxn modelId="{B307DAAA-048C-4F40-8DE4-A0F22387DE65}" type="presParOf" srcId="{1648D3A7-4D73-4C96-9295-F7177954D925}" destId="{1A7FCE98-E33D-44A8-9D4A-F8A761441136}" srcOrd="3" destOrd="0" presId="urn:microsoft.com/office/officeart/2018/2/layout/IconVerticalSolidList"/>
    <dgm:cxn modelId="{FC2AA054-0871-4A5B-9581-B8FE7F374B68}" type="presParOf" srcId="{1648D3A7-4D73-4C96-9295-F7177954D925}" destId="{24B90F29-69E4-452E-984F-3B9BC5D6A036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0D9923-D744-485A-AC1B-CFFB15602E5B}">
      <dsp:nvSpPr>
        <dsp:cNvPr id="0" name=""/>
        <dsp:cNvSpPr/>
      </dsp:nvSpPr>
      <dsp:spPr>
        <a:xfrm>
          <a:off x="0" y="462"/>
          <a:ext cx="10058399" cy="1081473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146E16-0420-4D22-9BAA-A2B321A17C90}">
      <dsp:nvSpPr>
        <dsp:cNvPr id="0" name=""/>
        <dsp:cNvSpPr/>
      </dsp:nvSpPr>
      <dsp:spPr>
        <a:xfrm>
          <a:off x="327145" y="243793"/>
          <a:ext cx="594810" cy="5948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2F6E24-DA29-4F7E-84C9-2AD8E7B231B5}">
      <dsp:nvSpPr>
        <dsp:cNvPr id="0" name=""/>
        <dsp:cNvSpPr/>
      </dsp:nvSpPr>
      <dsp:spPr>
        <a:xfrm>
          <a:off x="1268834" y="462"/>
          <a:ext cx="8769832" cy="1081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456" tIns="114456" rIns="114456" bIns="11445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1) Code Compliance Overview and Strategies</a:t>
          </a:r>
        </a:p>
      </dsp:txBody>
      <dsp:txXfrm>
        <a:off x="1268834" y="462"/>
        <a:ext cx="8769832" cy="1081473"/>
      </dsp:txXfrm>
    </dsp:sp>
    <dsp:sp modelId="{6B6000AB-2F23-4BED-96C2-C5540F8BAE28}">
      <dsp:nvSpPr>
        <dsp:cNvPr id="0" name=""/>
        <dsp:cNvSpPr/>
      </dsp:nvSpPr>
      <dsp:spPr>
        <a:xfrm>
          <a:off x="0" y="1352303"/>
          <a:ext cx="10058399" cy="1081473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17DAB6-1B83-4E16-97A3-DC5C32E35CA1}">
      <dsp:nvSpPr>
        <dsp:cNvPr id="0" name=""/>
        <dsp:cNvSpPr/>
      </dsp:nvSpPr>
      <dsp:spPr>
        <a:xfrm>
          <a:off x="327145" y="1595634"/>
          <a:ext cx="594810" cy="5948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7949FF-ABEC-402F-8371-9D67E6CC377E}">
      <dsp:nvSpPr>
        <dsp:cNvPr id="0" name=""/>
        <dsp:cNvSpPr/>
      </dsp:nvSpPr>
      <dsp:spPr>
        <a:xfrm>
          <a:off x="1249101" y="1352303"/>
          <a:ext cx="8809298" cy="1081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456" tIns="114456" rIns="114456" bIns="11445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2) Revitalization Programs and Incentives</a:t>
          </a:r>
          <a:endParaRPr lang="en-US" sz="2500" kern="1200"/>
        </a:p>
      </dsp:txBody>
      <dsp:txXfrm>
        <a:off x="1249101" y="1352303"/>
        <a:ext cx="8809298" cy="1081473"/>
      </dsp:txXfrm>
    </dsp:sp>
    <dsp:sp modelId="{5AA1A5A8-A85F-4632-9BC7-5567235AB1AB}">
      <dsp:nvSpPr>
        <dsp:cNvPr id="0" name=""/>
        <dsp:cNvSpPr/>
      </dsp:nvSpPr>
      <dsp:spPr>
        <a:xfrm>
          <a:off x="0" y="2704144"/>
          <a:ext cx="10058399" cy="1081473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A91CD5-3925-4761-B8CD-6A9DA728EE76}">
      <dsp:nvSpPr>
        <dsp:cNvPr id="0" name=""/>
        <dsp:cNvSpPr/>
      </dsp:nvSpPr>
      <dsp:spPr>
        <a:xfrm>
          <a:off x="403418" y="2957011"/>
          <a:ext cx="594810" cy="5948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7FCE98-E33D-44A8-9D4A-F8A761441136}">
      <dsp:nvSpPr>
        <dsp:cNvPr id="0" name=""/>
        <dsp:cNvSpPr/>
      </dsp:nvSpPr>
      <dsp:spPr>
        <a:xfrm>
          <a:off x="1306720" y="2704144"/>
          <a:ext cx="6914526" cy="1081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456" tIns="114456" rIns="114456" bIns="114456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3) Investing in your Neighborhood</a:t>
          </a:r>
        </a:p>
      </dsp:txBody>
      <dsp:txXfrm>
        <a:off x="1306720" y="2704144"/>
        <a:ext cx="6914526" cy="1081473"/>
      </dsp:txXfrm>
    </dsp:sp>
    <dsp:sp modelId="{24B90F29-69E4-452E-984F-3B9BC5D6A036}">
      <dsp:nvSpPr>
        <dsp:cNvPr id="0" name=""/>
        <dsp:cNvSpPr/>
      </dsp:nvSpPr>
      <dsp:spPr>
        <a:xfrm>
          <a:off x="5775381" y="2704144"/>
          <a:ext cx="4283018" cy="1081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456" tIns="114456" rIns="114456" bIns="114456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5775381" y="2704144"/>
        <a:ext cx="4283018" cy="10814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0D9923-D744-485A-AC1B-CFFB15602E5B}">
      <dsp:nvSpPr>
        <dsp:cNvPr id="0" name=""/>
        <dsp:cNvSpPr/>
      </dsp:nvSpPr>
      <dsp:spPr>
        <a:xfrm>
          <a:off x="0" y="9584"/>
          <a:ext cx="9687289" cy="792370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146E16-0420-4D22-9BAA-A2B321A17C90}">
      <dsp:nvSpPr>
        <dsp:cNvPr id="0" name=""/>
        <dsp:cNvSpPr/>
      </dsp:nvSpPr>
      <dsp:spPr>
        <a:xfrm>
          <a:off x="239692" y="181687"/>
          <a:ext cx="435803" cy="4358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2F6E24-DA29-4F7E-84C9-2AD8E7B231B5}">
      <dsp:nvSpPr>
        <dsp:cNvPr id="0" name=""/>
        <dsp:cNvSpPr/>
      </dsp:nvSpPr>
      <dsp:spPr>
        <a:xfrm>
          <a:off x="915187" y="3404"/>
          <a:ext cx="4359280" cy="792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59" tIns="83859" rIns="83859" bIns="83859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Times New Roman" panose="02020603050405020304" pitchFamily="18" charset="0"/>
              <a:cs typeface="Times New Roman" panose="02020603050405020304" pitchFamily="18" charset="0"/>
            </a:rPr>
            <a:t>1) Minimum Property Standards</a:t>
          </a:r>
        </a:p>
      </dsp:txBody>
      <dsp:txXfrm>
        <a:off x="915187" y="3404"/>
        <a:ext cx="4359280" cy="792370"/>
      </dsp:txXfrm>
    </dsp:sp>
    <dsp:sp modelId="{4892835B-79BB-4BD3-B560-5D2AAC850D70}">
      <dsp:nvSpPr>
        <dsp:cNvPr id="0" name=""/>
        <dsp:cNvSpPr/>
      </dsp:nvSpPr>
      <dsp:spPr>
        <a:xfrm>
          <a:off x="5274468" y="3404"/>
          <a:ext cx="4411926" cy="792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59" tIns="83859" rIns="83859" bIns="8385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Corridors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Schools 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Parks</a:t>
          </a:r>
        </a:p>
      </dsp:txBody>
      <dsp:txXfrm>
        <a:off x="5274468" y="3404"/>
        <a:ext cx="4411926" cy="792370"/>
      </dsp:txXfrm>
    </dsp:sp>
    <dsp:sp modelId="{1D5B3EE5-B9CB-4966-BD11-459E2A8E2B3F}">
      <dsp:nvSpPr>
        <dsp:cNvPr id="0" name=""/>
        <dsp:cNvSpPr/>
      </dsp:nvSpPr>
      <dsp:spPr>
        <a:xfrm>
          <a:off x="0" y="993867"/>
          <a:ext cx="9687289" cy="792370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2A0E29-3E0F-4252-BD9B-ED8A16B40C09}">
      <dsp:nvSpPr>
        <dsp:cNvPr id="0" name=""/>
        <dsp:cNvSpPr/>
      </dsp:nvSpPr>
      <dsp:spPr>
        <a:xfrm>
          <a:off x="239692" y="1172151"/>
          <a:ext cx="435803" cy="4358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CE3180-F6A6-4772-B856-5521D64D856D}">
      <dsp:nvSpPr>
        <dsp:cNvPr id="0" name=""/>
        <dsp:cNvSpPr/>
      </dsp:nvSpPr>
      <dsp:spPr>
        <a:xfrm>
          <a:off x="915187" y="993867"/>
          <a:ext cx="8771206" cy="792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59" tIns="83859" rIns="83859" bIns="83859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Times New Roman" panose="02020603050405020304" pitchFamily="18" charset="0"/>
              <a:cs typeface="Times New Roman" panose="02020603050405020304" pitchFamily="18" charset="0"/>
            </a:rPr>
            <a:t>2) Strategic Neighborhood Focus</a:t>
          </a:r>
        </a:p>
      </dsp:txBody>
      <dsp:txXfrm>
        <a:off x="915187" y="993867"/>
        <a:ext cx="8771206" cy="792370"/>
      </dsp:txXfrm>
    </dsp:sp>
    <dsp:sp modelId="{B70D2398-EC10-4546-A9F7-D08D9E9B9875}">
      <dsp:nvSpPr>
        <dsp:cNvPr id="0" name=""/>
        <dsp:cNvSpPr/>
      </dsp:nvSpPr>
      <dsp:spPr>
        <a:xfrm>
          <a:off x="0" y="1984330"/>
          <a:ext cx="9687289" cy="792370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EC17CA-D290-440B-9514-92CE8F8C7A39}">
      <dsp:nvSpPr>
        <dsp:cNvPr id="0" name=""/>
        <dsp:cNvSpPr/>
      </dsp:nvSpPr>
      <dsp:spPr>
        <a:xfrm>
          <a:off x="239692" y="2162614"/>
          <a:ext cx="435803" cy="43580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DDF652-B6CF-47F6-8802-5B895CD91C17}">
      <dsp:nvSpPr>
        <dsp:cNvPr id="0" name=""/>
        <dsp:cNvSpPr/>
      </dsp:nvSpPr>
      <dsp:spPr>
        <a:xfrm>
          <a:off x="915187" y="1984330"/>
          <a:ext cx="8771206" cy="792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59" tIns="83859" rIns="83859" bIns="83859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Times New Roman" panose="02020603050405020304" pitchFamily="18" charset="0"/>
              <a:cs typeface="Times New Roman" panose="02020603050405020304" pitchFamily="18" charset="0"/>
            </a:rPr>
            <a:t>3) Unsafe Structures and Demolitions</a:t>
          </a:r>
        </a:p>
      </dsp:txBody>
      <dsp:txXfrm>
        <a:off x="915187" y="1984330"/>
        <a:ext cx="8771206" cy="792370"/>
      </dsp:txXfrm>
    </dsp:sp>
    <dsp:sp modelId="{5AA1A5A8-A85F-4632-9BC7-5567235AB1AB}">
      <dsp:nvSpPr>
        <dsp:cNvPr id="0" name=""/>
        <dsp:cNvSpPr/>
      </dsp:nvSpPr>
      <dsp:spPr>
        <a:xfrm>
          <a:off x="0" y="2974793"/>
          <a:ext cx="9687289" cy="792370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A91CD5-3925-4761-B8CD-6A9DA728EE76}">
      <dsp:nvSpPr>
        <dsp:cNvPr id="0" name=""/>
        <dsp:cNvSpPr/>
      </dsp:nvSpPr>
      <dsp:spPr>
        <a:xfrm>
          <a:off x="295575" y="3160063"/>
          <a:ext cx="435803" cy="43580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7FCE98-E33D-44A8-9D4A-F8A761441136}">
      <dsp:nvSpPr>
        <dsp:cNvPr id="0" name=""/>
        <dsp:cNvSpPr/>
      </dsp:nvSpPr>
      <dsp:spPr>
        <a:xfrm>
          <a:off x="915187" y="2974793"/>
          <a:ext cx="4359280" cy="792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59" tIns="83859" rIns="83859" bIns="83859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Times New Roman" panose="02020603050405020304" pitchFamily="18" charset="0"/>
              <a:cs typeface="Times New Roman" panose="02020603050405020304" pitchFamily="18" charset="0"/>
            </a:rPr>
            <a:t>4) Other strategies to Promote Code Compliance Initiatives</a:t>
          </a:r>
        </a:p>
      </dsp:txBody>
      <dsp:txXfrm>
        <a:off x="915187" y="2974793"/>
        <a:ext cx="4359280" cy="792370"/>
      </dsp:txXfrm>
    </dsp:sp>
    <dsp:sp modelId="{24B90F29-69E4-452E-984F-3B9BC5D6A036}">
      <dsp:nvSpPr>
        <dsp:cNvPr id="0" name=""/>
        <dsp:cNvSpPr/>
      </dsp:nvSpPr>
      <dsp:spPr>
        <a:xfrm>
          <a:off x="5274468" y="2974793"/>
          <a:ext cx="4411926" cy="792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59" tIns="83859" rIns="83859" bIns="83859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Times New Roman" panose="02020603050405020304" pitchFamily="18" charset="0"/>
              <a:cs typeface="Times New Roman" panose="02020603050405020304" pitchFamily="18" charset="0"/>
            </a:rPr>
            <a:t>Penalties Ordinance, Nuisance Ordinances and Unsafe Structure Ordinances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Times New Roman" panose="02020603050405020304" pitchFamily="18" charset="0"/>
              <a:cs typeface="Times New Roman" panose="02020603050405020304" pitchFamily="18" charset="0"/>
            </a:rPr>
            <a:t>Zoning and Signs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Times New Roman" panose="02020603050405020304" pitchFamily="18" charset="0"/>
              <a:cs typeface="Times New Roman" panose="02020603050405020304" pitchFamily="18" charset="0"/>
            </a:rPr>
            <a:t>Recommendation for Additional Compliance Officer</a:t>
          </a:r>
        </a:p>
      </dsp:txBody>
      <dsp:txXfrm>
        <a:off x="5274468" y="2974793"/>
        <a:ext cx="4411926" cy="7923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93728-3CE4-4136-A90F-BE418F95E91B}">
      <dsp:nvSpPr>
        <dsp:cNvPr id="0" name=""/>
        <dsp:cNvSpPr/>
      </dsp:nvSpPr>
      <dsp:spPr>
        <a:xfrm>
          <a:off x="0" y="2957"/>
          <a:ext cx="10058399" cy="6300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1D88B-75FD-45CC-B67E-00A8EB861BD3}">
      <dsp:nvSpPr>
        <dsp:cNvPr id="0" name=""/>
        <dsp:cNvSpPr/>
      </dsp:nvSpPr>
      <dsp:spPr>
        <a:xfrm>
          <a:off x="190583" y="144714"/>
          <a:ext cx="346515" cy="3465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5642B1-3AA1-4D5D-BADB-2FB10ED325E7}">
      <dsp:nvSpPr>
        <dsp:cNvPr id="0" name=""/>
        <dsp:cNvSpPr/>
      </dsp:nvSpPr>
      <dsp:spPr>
        <a:xfrm>
          <a:off x="727681" y="2957"/>
          <a:ext cx="9330718" cy="63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78" tIns="66678" rIns="66678" bIns="666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Residential Remodel Incentive Program</a:t>
          </a:r>
        </a:p>
      </dsp:txBody>
      <dsp:txXfrm>
        <a:off x="727681" y="2957"/>
        <a:ext cx="9330718" cy="630027"/>
      </dsp:txXfrm>
    </dsp:sp>
    <dsp:sp modelId="{35498A7F-840A-427A-9263-E87B35141945}">
      <dsp:nvSpPr>
        <dsp:cNvPr id="0" name=""/>
        <dsp:cNvSpPr/>
      </dsp:nvSpPr>
      <dsp:spPr>
        <a:xfrm>
          <a:off x="0" y="790492"/>
          <a:ext cx="10058399" cy="63002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0681B2-F5A9-413D-899B-0063E79A0638}">
      <dsp:nvSpPr>
        <dsp:cNvPr id="0" name=""/>
        <dsp:cNvSpPr/>
      </dsp:nvSpPr>
      <dsp:spPr>
        <a:xfrm>
          <a:off x="190583" y="932248"/>
          <a:ext cx="346515" cy="3465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7E0111-E9F4-42FF-A832-3650A9E9C04A}">
      <dsp:nvSpPr>
        <dsp:cNvPr id="0" name=""/>
        <dsp:cNvSpPr/>
      </dsp:nvSpPr>
      <dsp:spPr>
        <a:xfrm>
          <a:off x="727681" y="790492"/>
          <a:ext cx="9330718" cy="63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78" tIns="66678" rIns="66678" bIns="666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CDBG Emergency Home Repair Program</a:t>
          </a:r>
        </a:p>
      </dsp:txBody>
      <dsp:txXfrm>
        <a:off x="727681" y="790492"/>
        <a:ext cx="9330718" cy="630027"/>
      </dsp:txXfrm>
    </dsp:sp>
    <dsp:sp modelId="{1D5F76B6-0F90-4293-BE75-712765CBBBEE}">
      <dsp:nvSpPr>
        <dsp:cNvPr id="0" name=""/>
        <dsp:cNvSpPr/>
      </dsp:nvSpPr>
      <dsp:spPr>
        <a:xfrm>
          <a:off x="0" y="1578026"/>
          <a:ext cx="10058399" cy="6300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BA0D77-CFB4-45D4-88E3-F05A290D45CE}">
      <dsp:nvSpPr>
        <dsp:cNvPr id="0" name=""/>
        <dsp:cNvSpPr/>
      </dsp:nvSpPr>
      <dsp:spPr>
        <a:xfrm>
          <a:off x="190583" y="1719782"/>
          <a:ext cx="346515" cy="34651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ACFF0C-3C08-4DBC-9A03-86AE861E1700}">
      <dsp:nvSpPr>
        <dsp:cNvPr id="0" name=""/>
        <dsp:cNvSpPr/>
      </dsp:nvSpPr>
      <dsp:spPr>
        <a:xfrm>
          <a:off x="727681" y="1578026"/>
          <a:ext cx="9330718" cy="63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78" tIns="66678" rIns="66678" bIns="666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Downtown New Construction Incentive Program </a:t>
          </a:r>
        </a:p>
      </dsp:txBody>
      <dsp:txXfrm>
        <a:off x="727681" y="1578026"/>
        <a:ext cx="9330718" cy="630027"/>
      </dsp:txXfrm>
    </dsp:sp>
    <dsp:sp modelId="{4730232E-F7A7-4BAC-86FD-E0BE5E5846CA}">
      <dsp:nvSpPr>
        <dsp:cNvPr id="0" name=""/>
        <dsp:cNvSpPr/>
      </dsp:nvSpPr>
      <dsp:spPr>
        <a:xfrm>
          <a:off x="0" y="2365560"/>
          <a:ext cx="10058399" cy="63002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C3B76F-1041-4895-90CF-9807946CF36C}">
      <dsp:nvSpPr>
        <dsp:cNvPr id="0" name=""/>
        <dsp:cNvSpPr/>
      </dsp:nvSpPr>
      <dsp:spPr>
        <a:xfrm>
          <a:off x="190583" y="2507316"/>
          <a:ext cx="346515" cy="34651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329925-8FFF-45DD-8C16-37A2D53C69F3}">
      <dsp:nvSpPr>
        <dsp:cNvPr id="0" name=""/>
        <dsp:cNvSpPr/>
      </dsp:nvSpPr>
      <dsp:spPr>
        <a:xfrm>
          <a:off x="727681" y="2365560"/>
          <a:ext cx="9330718" cy="63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78" tIns="66678" rIns="66678" bIns="666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DDA Façade Grant Program</a:t>
          </a:r>
        </a:p>
      </dsp:txBody>
      <dsp:txXfrm>
        <a:off x="727681" y="2365560"/>
        <a:ext cx="9330718" cy="630027"/>
      </dsp:txXfrm>
    </dsp:sp>
    <dsp:sp modelId="{4802BB40-9E59-43B7-8327-ED6A2E9CD76B}">
      <dsp:nvSpPr>
        <dsp:cNvPr id="0" name=""/>
        <dsp:cNvSpPr/>
      </dsp:nvSpPr>
      <dsp:spPr>
        <a:xfrm>
          <a:off x="0" y="3153094"/>
          <a:ext cx="10058399" cy="63002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C13874-49ED-4085-90A2-8862E1F4C7FA}">
      <dsp:nvSpPr>
        <dsp:cNvPr id="0" name=""/>
        <dsp:cNvSpPr/>
      </dsp:nvSpPr>
      <dsp:spPr>
        <a:xfrm>
          <a:off x="190583" y="3294850"/>
          <a:ext cx="346515" cy="34651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FE3BA-07B8-477F-8235-94C4C4DC9ECF}">
      <dsp:nvSpPr>
        <dsp:cNvPr id="0" name=""/>
        <dsp:cNvSpPr/>
      </dsp:nvSpPr>
      <dsp:spPr>
        <a:xfrm>
          <a:off x="727681" y="3153094"/>
          <a:ext cx="9330718" cy="630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78" tIns="66678" rIns="66678" bIns="666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Rental Registration and Inspections Program</a:t>
          </a:r>
        </a:p>
      </dsp:txBody>
      <dsp:txXfrm>
        <a:off x="727681" y="3153094"/>
        <a:ext cx="9330718" cy="6300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0D9923-D744-485A-AC1B-CFFB15602E5B}">
      <dsp:nvSpPr>
        <dsp:cNvPr id="0" name=""/>
        <dsp:cNvSpPr/>
      </dsp:nvSpPr>
      <dsp:spPr>
        <a:xfrm>
          <a:off x="0" y="226"/>
          <a:ext cx="10058399" cy="52912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146E16-0420-4D22-9BAA-A2B321A17C90}">
      <dsp:nvSpPr>
        <dsp:cNvPr id="0" name=""/>
        <dsp:cNvSpPr/>
      </dsp:nvSpPr>
      <dsp:spPr>
        <a:xfrm>
          <a:off x="160059" y="119278"/>
          <a:ext cx="291016" cy="2910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2F6E24-DA29-4F7E-84C9-2AD8E7B231B5}">
      <dsp:nvSpPr>
        <dsp:cNvPr id="0" name=""/>
        <dsp:cNvSpPr/>
      </dsp:nvSpPr>
      <dsp:spPr>
        <a:xfrm>
          <a:off x="632297" y="226"/>
          <a:ext cx="9404941" cy="529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999" tIns="55999" rIns="55999" bIns="559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1) Code Compliance Overview and Strategies</a:t>
          </a:r>
        </a:p>
      </dsp:txBody>
      <dsp:txXfrm>
        <a:off x="632297" y="226"/>
        <a:ext cx="9404941" cy="529121"/>
      </dsp:txXfrm>
    </dsp:sp>
    <dsp:sp modelId="{6B6000AB-2F23-4BED-96C2-C5540F8BAE28}">
      <dsp:nvSpPr>
        <dsp:cNvPr id="0" name=""/>
        <dsp:cNvSpPr/>
      </dsp:nvSpPr>
      <dsp:spPr>
        <a:xfrm>
          <a:off x="0" y="661627"/>
          <a:ext cx="10058399" cy="52912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17DAB6-1B83-4E16-97A3-DC5C32E35CA1}">
      <dsp:nvSpPr>
        <dsp:cNvPr id="0" name=""/>
        <dsp:cNvSpPr/>
      </dsp:nvSpPr>
      <dsp:spPr>
        <a:xfrm>
          <a:off x="160059" y="780680"/>
          <a:ext cx="291016" cy="2910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7949FF-ABEC-402F-8371-9D67E6CC377E}">
      <dsp:nvSpPr>
        <dsp:cNvPr id="0" name=""/>
        <dsp:cNvSpPr/>
      </dsp:nvSpPr>
      <dsp:spPr>
        <a:xfrm>
          <a:off x="611135" y="661627"/>
          <a:ext cx="9447264" cy="529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999" tIns="55999" rIns="55999" bIns="559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2) Revitalization Programs and Incentives</a:t>
          </a:r>
          <a:endParaRPr lang="en-US" sz="1600" kern="1200"/>
        </a:p>
      </dsp:txBody>
      <dsp:txXfrm>
        <a:off x="611135" y="661627"/>
        <a:ext cx="9447264" cy="529121"/>
      </dsp:txXfrm>
    </dsp:sp>
    <dsp:sp modelId="{5AA1A5A8-A85F-4632-9BC7-5567235AB1AB}">
      <dsp:nvSpPr>
        <dsp:cNvPr id="0" name=""/>
        <dsp:cNvSpPr/>
      </dsp:nvSpPr>
      <dsp:spPr>
        <a:xfrm>
          <a:off x="0" y="1323029"/>
          <a:ext cx="10058399" cy="529121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A91CD5-3925-4761-B8CD-6A9DA728EE76}">
      <dsp:nvSpPr>
        <dsp:cNvPr id="0" name=""/>
        <dsp:cNvSpPr/>
      </dsp:nvSpPr>
      <dsp:spPr>
        <a:xfrm>
          <a:off x="197376" y="1446746"/>
          <a:ext cx="291016" cy="2910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7FCE98-E33D-44A8-9D4A-F8A761441136}">
      <dsp:nvSpPr>
        <dsp:cNvPr id="0" name=""/>
        <dsp:cNvSpPr/>
      </dsp:nvSpPr>
      <dsp:spPr>
        <a:xfrm>
          <a:off x="611135" y="1323029"/>
          <a:ext cx="4526280" cy="529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999" tIns="55999" rIns="55999" bIns="559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3) Investments in Neighborhood and Regional Parks</a:t>
          </a:r>
        </a:p>
      </dsp:txBody>
      <dsp:txXfrm>
        <a:off x="611135" y="1323029"/>
        <a:ext cx="4526280" cy="529121"/>
      </dsp:txXfrm>
    </dsp:sp>
    <dsp:sp modelId="{24B90F29-69E4-452E-984F-3B9BC5D6A036}">
      <dsp:nvSpPr>
        <dsp:cNvPr id="0" name=""/>
        <dsp:cNvSpPr/>
      </dsp:nvSpPr>
      <dsp:spPr>
        <a:xfrm>
          <a:off x="5137415" y="1323029"/>
          <a:ext cx="4920984" cy="529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999" tIns="55999" rIns="55999" bIns="55999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5137415" y="1323029"/>
        <a:ext cx="4920984" cy="5291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0.47394</cdr:x>
      <cdr:y>0.04138</cdr:y>
    </cdr:from>
    <cdr:to>
      <cdr:x>0.47829</cdr:x>
      <cdr:y>0.05189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42D491C-7FD6-409B-9903-A44A92AC243B}"/>
            </a:ext>
          </a:extLst>
        </cdr:cNvPr>
        <cdr:cNvSpPr txBox="1"/>
      </cdr:nvSpPr>
      <cdr:spPr>
        <a:xfrm xmlns:a="http://schemas.openxmlformats.org/drawingml/2006/main">
          <a:off x="4983759" y="180057"/>
          <a:ext cx="45719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0.58563</cdr:x>
      <cdr:y>0.39949</cdr:y>
    </cdr:from>
    <cdr:to>
      <cdr:x>0.67258</cdr:x>
      <cdr:y>0.60963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F05B3C5F-1F9A-4889-8CB9-6422EDC073BF}"/>
            </a:ext>
          </a:extLst>
        </cdr:cNvPr>
        <cdr:cNvSpPr txBox="1"/>
      </cdr:nvSpPr>
      <cdr:spPr>
        <a:xfrm xmlns:a="http://schemas.openxmlformats.org/drawingml/2006/main">
          <a:off x="6158218" y="173831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0.39439</cdr:x>
      <cdr:y>0.70839</cdr:y>
    </cdr:from>
    <cdr:to>
      <cdr:x>0.5675</cdr:x>
      <cdr:y>0.7862</cdr:y>
    </cdr:to>
    <cdr:sp macro="" textlink="">
      <cdr:nvSpPr>
        <cdr:cNvPr id="6" name="TextBox 8">
          <a:extLst xmlns:a="http://schemas.openxmlformats.org/drawingml/2006/main">
            <a:ext uri="{FF2B5EF4-FFF2-40B4-BE49-F238E27FC236}">
              <a16:creationId xmlns:a16="http://schemas.microsoft.com/office/drawing/2014/main" id="{7992D782-0E05-4211-9E7D-C76E764F4961}"/>
            </a:ext>
          </a:extLst>
        </cdr:cNvPr>
        <cdr:cNvSpPr txBox="1"/>
      </cdr:nvSpPr>
      <cdr:spPr>
        <a:xfrm xmlns:a="http://schemas.openxmlformats.org/drawingml/2006/main">
          <a:off x="2043569" y="3082441"/>
          <a:ext cx="896987" cy="3385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sz="1600" dirty="0">
            <a:latin typeface="+mj-lt"/>
          </a:endParaRPr>
        </a:p>
      </cdr:txBody>
    </cdr:sp>
  </cdr:relSizeAnchor>
  <cdr:relSizeAnchor xmlns:cdr="http://schemas.openxmlformats.org/drawingml/2006/chartDrawing">
    <cdr:from>
      <cdr:x>0.59152</cdr:x>
      <cdr:y>0.56576</cdr:y>
    </cdr:from>
    <cdr:to>
      <cdr:x>0.76463</cdr:x>
      <cdr:y>0.64357</cdr:y>
    </cdr:to>
    <cdr:sp macro="" textlink="">
      <cdr:nvSpPr>
        <cdr:cNvPr id="7" name="TextBox 8">
          <a:extLst xmlns:a="http://schemas.openxmlformats.org/drawingml/2006/main">
            <a:ext uri="{FF2B5EF4-FFF2-40B4-BE49-F238E27FC236}">
              <a16:creationId xmlns:a16="http://schemas.microsoft.com/office/drawing/2014/main" id="{7992D782-0E05-4211-9E7D-C76E764F4961}"/>
            </a:ext>
          </a:extLst>
        </cdr:cNvPr>
        <cdr:cNvSpPr txBox="1"/>
      </cdr:nvSpPr>
      <cdr:spPr>
        <a:xfrm xmlns:a="http://schemas.openxmlformats.org/drawingml/2006/main">
          <a:off x="3065013" y="2461827"/>
          <a:ext cx="896987" cy="3385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sz="1600" dirty="0">
            <a:latin typeface="+mj-lt"/>
          </a:endParaRPr>
        </a:p>
      </cdr:txBody>
    </cdr:sp>
  </cdr:relSizeAnchor>
  <cdr:relSizeAnchor xmlns:cdr="http://schemas.openxmlformats.org/drawingml/2006/chartDrawing">
    <cdr:from>
      <cdr:x>0.56643</cdr:x>
      <cdr:y>0.85222</cdr:y>
    </cdr:from>
    <cdr:to>
      <cdr:x>0.73954</cdr:x>
      <cdr:y>0.93002</cdr:y>
    </cdr:to>
    <cdr:sp macro="" textlink="">
      <cdr:nvSpPr>
        <cdr:cNvPr id="8" name="TextBox 8">
          <a:extLst xmlns:a="http://schemas.openxmlformats.org/drawingml/2006/main">
            <a:ext uri="{FF2B5EF4-FFF2-40B4-BE49-F238E27FC236}">
              <a16:creationId xmlns:a16="http://schemas.microsoft.com/office/drawing/2014/main" id="{7992D782-0E05-4211-9E7D-C76E764F4961}"/>
            </a:ext>
          </a:extLst>
        </cdr:cNvPr>
        <cdr:cNvSpPr txBox="1"/>
      </cdr:nvSpPr>
      <cdr:spPr>
        <a:xfrm xmlns:a="http://schemas.openxmlformats.org/drawingml/2006/main">
          <a:off x="2935016" y="3708279"/>
          <a:ext cx="896987" cy="33853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sz="1600" dirty="0">
            <a:latin typeface="+mj-lt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0.47394</cdr:x>
      <cdr:y>0.04138</cdr:y>
    </cdr:from>
    <cdr:to>
      <cdr:x>0.47829</cdr:x>
      <cdr:y>0.05189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42D491C-7FD6-409B-9903-A44A92AC243B}"/>
            </a:ext>
          </a:extLst>
        </cdr:cNvPr>
        <cdr:cNvSpPr txBox="1"/>
      </cdr:nvSpPr>
      <cdr:spPr>
        <a:xfrm xmlns:a="http://schemas.openxmlformats.org/drawingml/2006/main">
          <a:off x="4983759" y="180057"/>
          <a:ext cx="45719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0.58563</cdr:x>
      <cdr:y>0.39949</cdr:y>
    </cdr:from>
    <cdr:to>
      <cdr:x>0.67258</cdr:x>
      <cdr:y>0.60963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F05B3C5F-1F9A-4889-8CB9-6422EDC073BF}"/>
            </a:ext>
          </a:extLst>
        </cdr:cNvPr>
        <cdr:cNvSpPr txBox="1"/>
      </cdr:nvSpPr>
      <cdr:spPr>
        <a:xfrm xmlns:a="http://schemas.openxmlformats.org/drawingml/2006/main">
          <a:off x="6158218" y="173831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0.35643</cdr:x>
      <cdr:y>0.53085</cdr:y>
    </cdr:from>
    <cdr:to>
      <cdr:x>0.52955</cdr:x>
      <cdr:y>0.60865</cdr:y>
    </cdr:to>
    <cdr:sp macro="" textlink="">
      <cdr:nvSpPr>
        <cdr:cNvPr id="6" name="TextBox 8">
          <a:extLst xmlns:a="http://schemas.openxmlformats.org/drawingml/2006/main">
            <a:ext uri="{FF2B5EF4-FFF2-40B4-BE49-F238E27FC236}">
              <a16:creationId xmlns:a16="http://schemas.microsoft.com/office/drawing/2014/main" id="{7992D782-0E05-4211-9E7D-C76E764F4961}"/>
            </a:ext>
          </a:extLst>
        </cdr:cNvPr>
        <cdr:cNvSpPr txBox="1"/>
      </cdr:nvSpPr>
      <cdr:spPr>
        <a:xfrm xmlns:a="http://schemas.openxmlformats.org/drawingml/2006/main">
          <a:off x="3838542" y="2309920"/>
          <a:ext cx="1864405" cy="33853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- 592</a:t>
          </a:r>
        </a:p>
      </cdr:txBody>
    </cdr:sp>
  </cdr:relSizeAnchor>
  <cdr:relSizeAnchor xmlns:cdr="http://schemas.openxmlformats.org/drawingml/2006/chartDrawing">
    <cdr:from>
      <cdr:x>0.29238</cdr:x>
      <cdr:y>0.13019</cdr:y>
    </cdr:from>
    <cdr:to>
      <cdr:x>0.4655</cdr:x>
      <cdr:y>0.208</cdr:y>
    </cdr:to>
    <cdr:sp macro="" textlink="">
      <cdr:nvSpPr>
        <cdr:cNvPr id="7" name="TextBox 8">
          <a:extLst xmlns:a="http://schemas.openxmlformats.org/drawingml/2006/main">
            <a:ext uri="{FF2B5EF4-FFF2-40B4-BE49-F238E27FC236}">
              <a16:creationId xmlns:a16="http://schemas.microsoft.com/office/drawing/2014/main" id="{7992D782-0E05-4211-9E7D-C76E764F4961}"/>
            </a:ext>
          </a:extLst>
        </cdr:cNvPr>
        <cdr:cNvSpPr txBox="1"/>
      </cdr:nvSpPr>
      <cdr:spPr>
        <a:xfrm xmlns:a="http://schemas.openxmlformats.org/drawingml/2006/main">
          <a:off x="3148792" y="566499"/>
          <a:ext cx="1864405" cy="33857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- 370     </a:t>
          </a:r>
        </a:p>
      </cdr:txBody>
    </cdr:sp>
  </cdr:relSizeAnchor>
  <cdr:relSizeAnchor xmlns:cdr="http://schemas.openxmlformats.org/drawingml/2006/chartDrawing">
    <cdr:from>
      <cdr:x>0.26987</cdr:x>
      <cdr:y>0.69051</cdr:y>
    </cdr:from>
    <cdr:to>
      <cdr:x>0.44299</cdr:x>
      <cdr:y>0.76832</cdr:y>
    </cdr:to>
    <cdr:sp macro="" textlink="">
      <cdr:nvSpPr>
        <cdr:cNvPr id="8" name="TextBox 8">
          <a:extLst xmlns:a="http://schemas.openxmlformats.org/drawingml/2006/main">
            <a:ext uri="{FF2B5EF4-FFF2-40B4-BE49-F238E27FC236}">
              <a16:creationId xmlns:a16="http://schemas.microsoft.com/office/drawing/2014/main" id="{7992D782-0E05-4211-9E7D-C76E764F4961}"/>
            </a:ext>
          </a:extLst>
        </cdr:cNvPr>
        <cdr:cNvSpPr txBox="1"/>
      </cdr:nvSpPr>
      <cdr:spPr>
        <a:xfrm xmlns:a="http://schemas.openxmlformats.org/drawingml/2006/main">
          <a:off x="2906339" y="3004633"/>
          <a:ext cx="1864406" cy="33857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- 142</a:t>
          </a:r>
        </a:p>
      </cdr:txBody>
    </cdr:sp>
  </cdr:relSizeAnchor>
  <cdr:relSizeAnchor xmlns:cdr="http://schemas.openxmlformats.org/drawingml/2006/chartDrawing">
    <cdr:from>
      <cdr:x>0.28319</cdr:x>
      <cdr:y>0.29317</cdr:y>
    </cdr:from>
    <cdr:to>
      <cdr:x>0.45631</cdr:x>
      <cdr:y>0.37098</cdr:y>
    </cdr:to>
    <cdr:sp macro="" textlink="">
      <cdr:nvSpPr>
        <cdr:cNvPr id="11" name="TextBox 8">
          <a:extLst xmlns:a="http://schemas.openxmlformats.org/drawingml/2006/main">
            <a:ext uri="{FF2B5EF4-FFF2-40B4-BE49-F238E27FC236}">
              <a16:creationId xmlns:a16="http://schemas.microsoft.com/office/drawing/2014/main" id="{7865A828-E84A-4D9A-812D-FA5AA93483BC}"/>
            </a:ext>
          </a:extLst>
        </cdr:cNvPr>
        <cdr:cNvSpPr txBox="1"/>
      </cdr:nvSpPr>
      <cdr:spPr>
        <a:xfrm xmlns:a="http://schemas.openxmlformats.org/drawingml/2006/main">
          <a:off x="3049819" y="1275666"/>
          <a:ext cx="1864405" cy="33857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- 208</a:t>
          </a:r>
        </a:p>
      </cdr:txBody>
    </cdr:sp>
  </cdr:relSizeAnchor>
  <cdr:relSizeAnchor xmlns:cdr="http://schemas.openxmlformats.org/drawingml/2006/chartDrawing">
    <cdr:from>
      <cdr:x>0.31386</cdr:x>
      <cdr:y>0.45494</cdr:y>
    </cdr:from>
    <cdr:to>
      <cdr:x>0.48698</cdr:x>
      <cdr:y>0.53275</cdr:y>
    </cdr:to>
    <cdr:sp macro="" textlink="">
      <cdr:nvSpPr>
        <cdr:cNvPr id="12" name="TextBox 8">
          <a:extLst xmlns:a="http://schemas.openxmlformats.org/drawingml/2006/main">
            <a:ext uri="{FF2B5EF4-FFF2-40B4-BE49-F238E27FC236}">
              <a16:creationId xmlns:a16="http://schemas.microsoft.com/office/drawing/2014/main" id="{7865A828-E84A-4D9A-812D-FA5AA93483BC}"/>
            </a:ext>
          </a:extLst>
        </cdr:cNvPr>
        <cdr:cNvSpPr txBox="1"/>
      </cdr:nvSpPr>
      <cdr:spPr>
        <a:xfrm xmlns:a="http://schemas.openxmlformats.org/drawingml/2006/main">
          <a:off x="3380048" y="1979612"/>
          <a:ext cx="1864406" cy="3385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- 366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1D8FB46-04B3-4FF1-812F-026AE9CE1BE7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A64DBA8-D0F5-4D5B-95F1-5ABE22E52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85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8E3D1D8-C33A-45FC-BEF2-BFDAD7E1211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25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4DBA8-D0F5-4D5B-95F1-5ABE22E520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27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4DBA8-D0F5-4D5B-95F1-5ABE22E520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70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4DBA8-D0F5-4D5B-95F1-5ABE22E520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91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4DBA8-D0F5-4D5B-95F1-5ABE22E520F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56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4DBA8-D0F5-4D5B-95F1-5ABE22E520F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41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4DBA8-D0F5-4D5B-95F1-5ABE22E520F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00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4DBA8-D0F5-4D5B-95F1-5ABE22E520F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2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64DBA8-D0F5-4D5B-95F1-5ABE22E520F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6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3FC4-43E9-421F-AD49-0F50BC3B2A29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E457-8F7C-48D7-B805-82F62059E64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056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3FC4-43E9-421F-AD49-0F50BC3B2A29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E457-8F7C-48D7-B805-82F62059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66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3FC4-43E9-421F-AD49-0F50BC3B2A29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E457-8F7C-48D7-B805-82F62059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61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3FC4-43E9-421F-AD49-0F50BC3B2A29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E457-8F7C-48D7-B805-82F62059E6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707" y="286603"/>
            <a:ext cx="2354973" cy="145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49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3FC4-43E9-421F-AD49-0F50BC3B2A29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E457-8F7C-48D7-B805-82F62059E64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707" y="286603"/>
            <a:ext cx="2354973" cy="145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05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3FC4-43E9-421F-AD49-0F50BC3B2A29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E457-8F7C-48D7-B805-82F62059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83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3FC4-43E9-421F-AD49-0F50BC3B2A29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E457-8F7C-48D7-B805-82F62059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432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3FC4-43E9-421F-AD49-0F50BC3B2A29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E457-8F7C-48D7-B805-82F62059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47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3FC4-43E9-421F-AD49-0F50BC3B2A29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E457-8F7C-48D7-B805-82F62059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83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1843FC4-43E9-421F-AD49-0F50BC3B2A29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699E457-8F7C-48D7-B805-82F62059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81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3FC4-43E9-421F-AD49-0F50BC3B2A29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E457-8F7C-48D7-B805-82F62059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92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1843FC4-43E9-421F-AD49-0F50BC3B2A29}" type="datetimeFigureOut">
              <a:rPr lang="en-US" smtClean="0"/>
              <a:t>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699E457-8F7C-48D7-B805-82F62059E64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85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://finestdumpsterinfo.wikidot.com/" TargetMode="Externa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wmyers@denisontx.org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B1FDD-7658-4038-85CD-4A9184554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City of Denison</a:t>
            </a: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Town Hall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4EAC21-F312-4617-BFD9-2A654F9C4B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Thursday, February 13, 2020</a:t>
            </a:r>
          </a:p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2ADA97-00DB-47BF-8A90-B22ADFD3B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7091B-1AB2-407F-8E3A-62CA2A70F67A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858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994F-8A2E-42BE-9659-62FFF89DC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5725" y="947050"/>
            <a:ext cx="5498315" cy="32966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Code Compliance </a:t>
            </a:r>
            <a:b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by Area</a:t>
            </a:r>
            <a:b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North Area -   Carla Brown</a:t>
            </a:r>
            <a:br>
              <a:rPr lang="en-US" sz="30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Central Area - Michael Fitzpatrick</a:t>
            </a:r>
            <a:br>
              <a:rPr lang="en-US" sz="3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South Area -    Novardo Johnson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E7F389-6198-45B1-AD05-C2652FAA01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60" y="60964"/>
            <a:ext cx="6278883" cy="6073867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79038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2FB3A-DB3D-4464-BED5-59D7FFC2F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Meet Novardo Johnson, Code Compliance Officer</a:t>
            </a:r>
          </a:p>
        </p:txBody>
      </p:sp>
      <p:pic>
        <p:nvPicPr>
          <p:cNvPr id="6" name="Novardo - Converted">
            <a:hlinkClick r:id="" action="ppaction://media"/>
            <a:extLst>
              <a:ext uri="{FF2B5EF4-FFF2-40B4-BE49-F238E27FC236}">
                <a16:creationId xmlns:a16="http://schemas.microsoft.com/office/drawing/2014/main" id="{AD77605E-7330-4920-812C-B37CD47F1D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5875" y="1846263"/>
            <a:ext cx="7140575" cy="4022725"/>
          </a:xfrm>
        </p:spPr>
      </p:pic>
    </p:spTree>
    <p:extLst>
      <p:ext uri="{BB962C8B-B14F-4D97-AF65-F5344CB8AC3E}">
        <p14:creationId xmlns:p14="http://schemas.microsoft.com/office/powerpoint/2010/main" val="245607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676400" y="1828800"/>
            <a:ext cx="8839200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742950" indent="-742950">
              <a:spcBef>
                <a:spcPct val="20000"/>
              </a:spcBef>
              <a:defRPr/>
            </a:pPr>
            <a:r>
              <a:rPr lang="en-US" sz="400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en-US" sz="280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000">
              <a:solidFill>
                <a:srgbClr val="25406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FC6EB6-C8B9-4209-AE2C-12661DBC9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885" y="670924"/>
            <a:ext cx="10195743" cy="887133"/>
          </a:xfrm>
        </p:spPr>
        <p:txBody>
          <a:bodyPr>
            <a:norm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2019 Code Compliance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32ABA-144B-4C00-8260-A4FFD03D2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endParaRPr lang="en-US" sz="1800" b="1">
              <a:solidFill>
                <a:prstClr val="black"/>
              </a:solidFill>
            </a:endParaRPr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6D8731DD-55BC-4070-8357-C0D67874A022}"/>
              </a:ext>
            </a:extLst>
          </p:cNvPr>
          <p:cNvSpPr txBox="1">
            <a:spLocks/>
          </p:cNvSpPr>
          <p:nvPr/>
        </p:nvSpPr>
        <p:spPr>
          <a:xfrm>
            <a:off x="600638" y="4202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27" name="Content Placeholder 7">
            <a:extLst>
              <a:ext uri="{FF2B5EF4-FFF2-40B4-BE49-F238E27FC236}">
                <a16:creationId xmlns:a16="http://schemas.microsoft.com/office/drawing/2014/main" id="{7DBED242-B96B-41CA-BDEC-B807C8B0F2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79835"/>
              </p:ext>
            </p:extLst>
          </p:nvPr>
        </p:nvGraphicFramePr>
        <p:xfrm>
          <a:off x="420383" y="185070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4" name="Content Placeholder 7">
            <a:extLst>
              <a:ext uri="{FF2B5EF4-FFF2-40B4-BE49-F238E27FC236}">
                <a16:creationId xmlns:a16="http://schemas.microsoft.com/office/drawing/2014/main" id="{661BD3D1-426C-477C-9CEE-F4FE254B43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8832018"/>
              </p:ext>
            </p:extLst>
          </p:nvPr>
        </p:nvGraphicFramePr>
        <p:xfrm>
          <a:off x="600638" y="1839752"/>
          <a:ext cx="10769439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D9EA2D3D-C48B-4281-ADFD-55025EB0E5EA}"/>
              </a:ext>
            </a:extLst>
          </p:cNvPr>
          <p:cNvSpPr txBox="1"/>
          <p:nvPr/>
        </p:nvSpPr>
        <p:spPr>
          <a:xfrm>
            <a:off x="1763975" y="1845734"/>
            <a:ext cx="6188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u="sng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7,010</a:t>
            </a:r>
            <a:r>
              <a:rPr kumimoji="0" lang="en-US" sz="20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Cases Initiated / 6,852 Completed</a:t>
            </a:r>
          </a:p>
        </p:txBody>
      </p:sp>
      <p:sp>
        <p:nvSpPr>
          <p:cNvPr id="41" name="TextBox 8">
            <a:extLst>
              <a:ext uri="{FF2B5EF4-FFF2-40B4-BE49-F238E27FC236}">
                <a16:creationId xmlns:a16="http://schemas.microsoft.com/office/drawing/2014/main" id="{CB15A4EE-1A15-40DE-947C-D407A5B0D398}"/>
              </a:ext>
            </a:extLst>
          </p:cNvPr>
          <p:cNvSpPr txBox="1"/>
          <p:nvPr/>
        </p:nvSpPr>
        <p:spPr>
          <a:xfrm>
            <a:off x="4439180" y="2785343"/>
            <a:ext cx="5927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692    (Sign Violations and Obstructions)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8">
            <a:extLst>
              <a:ext uri="{FF2B5EF4-FFF2-40B4-BE49-F238E27FC236}">
                <a16:creationId xmlns:a16="http://schemas.microsoft.com/office/drawing/2014/main" id="{DDF96864-F144-4F15-AFFB-8051FA849DC9}"/>
              </a:ext>
            </a:extLst>
          </p:cNvPr>
          <p:cNvSpPr txBox="1"/>
          <p:nvPr/>
        </p:nvSpPr>
        <p:spPr>
          <a:xfrm>
            <a:off x="5035438" y="3462451"/>
            <a:ext cx="6172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lang="en-US" sz="1600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859   (Illegal Parking, Junked Vehicles or Inoperable Vehicles)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8">
            <a:extLst>
              <a:ext uri="{FF2B5EF4-FFF2-40B4-BE49-F238E27FC236}">
                <a16:creationId xmlns:a16="http://schemas.microsoft.com/office/drawing/2014/main" id="{0A9A1C3A-FCE9-4101-81EE-E667A07480D0}"/>
              </a:ext>
            </a:extLst>
          </p:cNvPr>
          <p:cNvSpPr txBox="1"/>
          <p:nvPr/>
        </p:nvSpPr>
        <p:spPr>
          <a:xfrm>
            <a:off x="9836067" y="4471857"/>
            <a:ext cx="8970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kern="0" noProof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2,909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8">
            <a:extLst>
              <a:ext uri="{FF2B5EF4-FFF2-40B4-BE49-F238E27FC236}">
                <a16:creationId xmlns:a16="http://schemas.microsoft.com/office/drawing/2014/main" id="{541360DE-84CD-4530-95E8-F662E2ADC0FC}"/>
              </a:ext>
            </a:extLst>
          </p:cNvPr>
          <p:cNvSpPr txBox="1"/>
          <p:nvPr/>
        </p:nvSpPr>
        <p:spPr>
          <a:xfrm>
            <a:off x="5333718" y="5208920"/>
            <a:ext cx="897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kern="0" noProof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968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8">
            <a:extLst>
              <a:ext uri="{FF2B5EF4-FFF2-40B4-BE49-F238E27FC236}">
                <a16:creationId xmlns:a16="http://schemas.microsoft.com/office/drawing/2014/main" id="{26C55781-DFAF-48FE-AD1A-739E556F36B5}"/>
              </a:ext>
            </a:extLst>
          </p:cNvPr>
          <p:cNvSpPr txBox="1"/>
          <p:nvPr/>
        </p:nvSpPr>
        <p:spPr>
          <a:xfrm>
            <a:off x="3752092" y="5539007"/>
            <a:ext cx="6050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600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275     (Sub-Standard Structures, Unsafe Structures, No Water)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93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>
            <a:extLst>
              <a:ext uri="{FF2B5EF4-FFF2-40B4-BE49-F238E27FC236}">
                <a16:creationId xmlns:a16="http://schemas.microsoft.com/office/drawing/2014/main" id="{F240A2FC-E2C3-458D-96B4-5DF9028D9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5F097929-F3D6-4D1F-8AFC-CF348171A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1" name="Straight Connector 13">
            <a:extLst>
              <a:ext uri="{FF2B5EF4-FFF2-40B4-BE49-F238E27FC236}">
                <a16:creationId xmlns:a16="http://schemas.microsoft.com/office/drawing/2014/main" id="{43074C91-9045-414B-B5F9-567DAE3EE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15">
            <a:extLst>
              <a:ext uri="{FF2B5EF4-FFF2-40B4-BE49-F238E27FC236}">
                <a16:creationId xmlns:a16="http://schemas.microsoft.com/office/drawing/2014/main" id="{33428ACC-71EC-4171-9527-10983BA6B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7FFE6-5758-449A-AF29-BE8BC134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8524" y="457200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Code </a:t>
            </a:r>
            <a:b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Compliance</a:t>
            </a:r>
            <a:b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 Map</a:t>
            </a:r>
          </a:p>
        </p:txBody>
      </p:sp>
      <p:cxnSp>
        <p:nvCxnSpPr>
          <p:cNvPr id="24" name="Straight Connector 17">
            <a:extLst>
              <a:ext uri="{FF2B5EF4-FFF2-40B4-BE49-F238E27FC236}">
                <a16:creationId xmlns:a16="http://schemas.microsoft.com/office/drawing/2014/main" id="{BA22713B-ABB6-4391-97F9-0449A2B9B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19">
            <a:extLst>
              <a:ext uri="{FF2B5EF4-FFF2-40B4-BE49-F238E27FC236}">
                <a16:creationId xmlns:a16="http://schemas.microsoft.com/office/drawing/2014/main" id="{2B9BBBC4-97A3-47D2-BFFE-A68530CDB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1761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78967BEA-EA6A-4FF1-94E2-B010B61A3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416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DA03FB-2742-4BB1-99EA-F6ACEBC40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107" y="53867"/>
            <a:ext cx="8057930" cy="6226583"/>
          </a:xfr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890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DC44-E142-4BAA-9A58-7ED82C766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Code Compliance Strategies </a:t>
            </a:r>
            <a:b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Moving Denison Forward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89B54F5F-2D93-4F21-905C-B4C838F5C4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6102422"/>
              </p:ext>
            </p:extLst>
          </p:nvPr>
        </p:nvGraphicFramePr>
        <p:xfrm>
          <a:off x="1233181" y="1996579"/>
          <a:ext cx="9687289" cy="3770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01988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DE3B1B8-DC38-48E8-8C31-EF790659B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63FFFE-1DB2-4A0F-B495-35782F162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2BB9A07-8AB8-4D82-B3BC-B500DDEC7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08CB54FC-0B2A-4107-9A70-958B90B76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73FAA8-9397-41B0-81CA-319F6FFD6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075" y="457200"/>
            <a:ext cx="5127171" cy="1450757"/>
          </a:xfrm>
        </p:spPr>
        <p:txBody>
          <a:bodyPr>
            <a:norm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Minimum Property Standards</a:t>
            </a:r>
          </a:p>
        </p:txBody>
      </p:sp>
      <p:pic>
        <p:nvPicPr>
          <p:cNvPr id="7" name="Content Placeholder 6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070889D7-E9B0-4084-8CE4-BD184E42E8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7" y="356312"/>
            <a:ext cx="6530038" cy="5700536"/>
          </a:xfr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855A9B5-1710-4B19-B0F1-CDFDD4ED5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31BA02-6679-4617-ADBF-D40856D13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1965 - Median Year for Homes Built in Denison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Ordinance Passed in 2012 addresses the exterior structure of homes and businesses: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Painted and Weatherproofed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Free of Rotten Wood and Broken Windows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Free of Visible disrepair to Roofs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Conditions of exterior grounds included like accessory buildings and fences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Since 2012:  745 Cases Initiated and 102 On-Going Cases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587DBF8-5C50-4034-8B79-FE54A01A8E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63A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4720853-E885-4BE5-BFE2-24004CEF6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5E5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28751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6DE58-F146-4F82-A77C-B061C812F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Strategic Neighborhood </a:t>
            </a:r>
            <a:b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Focus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4B41EB-578E-4AAB-89AD-F87238695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2420" y="263418"/>
            <a:ext cx="2353260" cy="1450974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B95C172-CA0F-4FCC-BEE6-905E393D6D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Specific efforts in neighborhoods that have seen recent redevelopment and current redevelopment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E4DDA44-FCDB-40D6-977B-FC01D56EF9D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Looking into city sponsored block party neighborhood clean up with Code staff support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EA9221-533E-47DB-803E-D158605B7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2792179"/>
            <a:ext cx="4552575" cy="3416404"/>
          </a:xfrm>
          <a:prstGeom prst="rect">
            <a:avLst/>
          </a:prstGeom>
        </p:spPr>
      </p:pic>
      <p:pic>
        <p:nvPicPr>
          <p:cNvPr id="23" name="Picture 22" descr="A picture containing outdoor, truck, sitting, table&#10;&#10;Description automatically generated">
            <a:extLst>
              <a:ext uri="{FF2B5EF4-FFF2-40B4-BE49-F238E27FC236}">
                <a16:creationId xmlns:a16="http://schemas.microsoft.com/office/drawing/2014/main" id="{7CD1DF57-8517-4BAE-A9FE-98BA0ED3C5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293421" y="2782323"/>
            <a:ext cx="4551601" cy="341640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499B20C-2816-4702-A3CA-53A7FBF64C1D}"/>
              </a:ext>
            </a:extLst>
          </p:cNvPr>
          <p:cNvSpPr txBox="1"/>
          <p:nvPr/>
        </p:nvSpPr>
        <p:spPr>
          <a:xfrm>
            <a:off x="8046720" y="6175759"/>
            <a:ext cx="45516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://finestdumpsterinfo.wikidot.com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711804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59161-CEFF-41BF-99B8-EEF3579A6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543" y="286603"/>
            <a:ext cx="10654019" cy="1450757"/>
          </a:xfrm>
        </p:spPr>
        <p:txBody>
          <a:bodyPr>
            <a:norm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Minimum Property Standards </a:t>
            </a:r>
            <a:b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Success at 2 Loy Drive</a:t>
            </a:r>
          </a:p>
        </p:txBody>
      </p:sp>
      <p:pic>
        <p:nvPicPr>
          <p:cNvPr id="7" name="Content Placeholder 6" descr="A large lawn in front of a house&#10;&#10;Description automatically generated">
            <a:extLst>
              <a:ext uri="{FF2B5EF4-FFF2-40B4-BE49-F238E27FC236}">
                <a16:creationId xmlns:a16="http://schemas.microsoft.com/office/drawing/2014/main" id="{FD1CF4BE-F4EC-4DF1-9340-2880C77B8E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2005608"/>
            <a:ext cx="5521325" cy="4140994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CF0708A-2F51-4647-BA30-261769A767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8238" y="2006204"/>
            <a:ext cx="5521324" cy="414099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30D89A-125C-4C1A-90D2-9CF89F896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7512" y="186816"/>
            <a:ext cx="2353260" cy="155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78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D142C-AF19-41B7-9424-B914543EF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Minimum Property Standards</a:t>
            </a:r>
            <a:b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Success at 1611 W. Morton St.</a:t>
            </a:r>
          </a:p>
        </p:txBody>
      </p:sp>
      <p:pic>
        <p:nvPicPr>
          <p:cNvPr id="6" name="Content Placeholder 5" descr="A large white building&#10;&#10;Description automatically generated">
            <a:extLst>
              <a:ext uri="{FF2B5EF4-FFF2-40B4-BE49-F238E27FC236}">
                <a16:creationId xmlns:a16="http://schemas.microsoft.com/office/drawing/2014/main" id="{54E0D60C-715A-4CDB-A6C8-585CCC38C9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2013230"/>
            <a:ext cx="5521325" cy="4123953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DBF74FF-0B4E-4E15-B94E-86BCDD063E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8238" y="2013231"/>
            <a:ext cx="5521325" cy="4123952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09ACBC-551C-4347-85A1-DD271D7D7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2720" y="286386"/>
            <a:ext cx="2353260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34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81624-6BEF-4B8D-B22F-C20D7DBC5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Unsafe Structure and </a:t>
            </a: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Demolition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E3FFD-22FC-4D7D-94F9-DEF5297283B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450 Unsafe Structures demolished since 2010</a:t>
            </a:r>
          </a:p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2B65CB-B434-40B8-A1EC-575A38A30D1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	Over 60 new homes built on lots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1359B2-9308-48C8-8CE4-DAB16DA78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2420" y="263418"/>
            <a:ext cx="2353260" cy="14739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0C85BB-1BAC-4480-9C87-20F73BB09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82" y="2248425"/>
            <a:ext cx="5142158" cy="3885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7A3AC7-3139-4D89-A5E9-3F26D4608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438" y="2248425"/>
            <a:ext cx="5193070" cy="388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99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Welcome &amp; Introductions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7"/>
            <a:ext cx="10058400" cy="1842165"/>
          </a:xfrm>
        </p:spPr>
        <p:txBody>
          <a:bodyPr>
            <a:normAutofit lnSpcReduction="10000"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February 13, 2020 town hall meeting</a:t>
            </a:r>
          </a:p>
          <a:p>
            <a:endParaRPr lang="en-US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Janet Gott, Mayor</a:t>
            </a:r>
          </a:p>
          <a:p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Judson Rex, City Manager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AD059-9EFC-4F6E-B524-717210D5E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E457-8F7C-48D7-B805-82F62059E64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758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ABFDC-EE92-42E9-89B6-CBB92355A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48026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Revitalization Programs Moving </a:t>
            </a:r>
            <a:b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Denison Forward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A63997E-E8AA-4C7F-840E-4C7F4B3BCB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1600061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54681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269E-36A7-40EE-8E32-4C8EE9C13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Residential Remodel </a:t>
            </a:r>
            <a:b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Incentive Program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0563A-4350-49F2-BA5D-159E8D080C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2789" y="2046956"/>
            <a:ext cx="5112252" cy="3758226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Incentive Program focused on the rehabilitation of existing homes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Projects that meet all requirements and add at least $40,000 of increased taxable value are eligible for a cash rebate of 10 times the amount of new assessed taxable value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70 Projects completed in last few years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$1.82 million in new home values have been added under the program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27520A-998E-413B-ACBC-FA383C2593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10805"/>
          <a:stretch/>
        </p:blipFill>
        <p:spPr>
          <a:xfrm>
            <a:off x="6241883" y="1900251"/>
            <a:ext cx="4913797" cy="37292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00FB17-4FB3-4552-81B4-25EC49D7F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420" y="263418"/>
            <a:ext cx="2353260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25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8DC4F-2412-4D8A-823F-1A39413D5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CDBG Emergency Home </a:t>
            </a:r>
            <a:b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Repair Program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25ED67-87A6-4FB3-B330-51D650E6C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9917465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Community Development Block Grant  (CDBG) Program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Federally Funded Grant through the Department of Housing and Urban Development (HUD)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CDBG Emergency Home Repair Program has $39,384 in 2020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Recipients must apply and qualify as low to moderate income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A maximum of $4,000 can be spent on any residence as set by CDBG Steering Committee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Examples of Qualifying Projects include: Installation of water heaters and other plumbing      repairs, roofing repairs, installation of handicap accessibility ramps and exterior maintenance to address Minimum Property Standards violations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Since 2015, 157 projects have been completed with CDBG Funds</a:t>
            </a:r>
          </a:p>
        </p:txBody>
      </p:sp>
    </p:spTree>
    <p:extLst>
      <p:ext uri="{BB962C8B-B14F-4D97-AF65-F5344CB8AC3E}">
        <p14:creationId xmlns:p14="http://schemas.microsoft.com/office/powerpoint/2010/main" val="2320182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1DB28-5153-406A-BF2A-905F93071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Downtown New Construction </a:t>
            </a: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Incentive Program</a:t>
            </a:r>
            <a:endParaRPr lang="en-US"/>
          </a:p>
        </p:txBody>
      </p:sp>
      <p:pic>
        <p:nvPicPr>
          <p:cNvPr id="6" name="Content Placeholder 5" descr="A truck is parked in front of a building&#10;&#10;Description automatically generated">
            <a:extLst>
              <a:ext uri="{FF2B5EF4-FFF2-40B4-BE49-F238E27FC236}">
                <a16:creationId xmlns:a16="http://schemas.microsoft.com/office/drawing/2014/main" id="{1D02CF8A-9D9A-4748-BF01-21F1DB3ED1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4"/>
          <a:stretch/>
        </p:blipFill>
        <p:spPr>
          <a:xfrm>
            <a:off x="914188" y="1845735"/>
            <a:ext cx="5181812" cy="402336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DA118F-68C4-4202-B422-11D57A0095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/>
              <a:t>  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Newest Building Incentive Program kicked off in Fall 2019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New Construction of Commercial and Mixed-Use Buildings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Times New Roman"/>
                <a:cs typeface="Times New Roman"/>
              </a:rPr>
              <a:t>   Eligible for cash grant equal to 10 percent of the increase in taxable value created by the new construction if all requirements are met, up to $30,000.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F177C2-8903-45D4-8019-769483592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420" y="263418"/>
            <a:ext cx="2353260" cy="147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28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1DB28-5153-406A-BF2A-905F93071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DDA Façade Grant Program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02CF8A-9D9A-4748-BF01-21F1DB3ED1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8" r="17377"/>
          <a:stretch/>
        </p:blipFill>
        <p:spPr>
          <a:xfrm>
            <a:off x="1064458" y="1845736"/>
            <a:ext cx="4804848" cy="3816834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DA118F-68C4-4202-B422-11D57A0095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Matching grants (50/50) focused on improvements to the exterior of downtown buildings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22 Grants Awarded in 2019 totaling over $170,000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10 façade improvements underway receiving grants in 2020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funds remain available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Inquire at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wmyers@denisontx.org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or call 903-464-0883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F177C2-8903-45D4-8019-769483592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2420" y="263418"/>
            <a:ext cx="2353260" cy="147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36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17EE6-B6B3-4DBF-A39A-856BDEBC8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Rental Registration </a:t>
            </a:r>
            <a:b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&amp; Inspection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05554-D440-4DFD-BDAD-74B94C1C55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Approx. 38% of Denison Housing are Rental Units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2015 City Council Adopted an Interior Premises Maintenance Ordinance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City began doing Complaint based Inspections of Rental Units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2019 – City Proposed a Program to Register and Inspection Units in Denison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Goal: To take steps toward ensuring quality rental housing for all Denison residents in support of the City’s Vision.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Objective: To create a program that allows the City to inspect rental properties and to encourage compliance with basic health and safety standards.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1A9B98-B602-4CF4-9391-C74F0FCE2163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65DC3-35B0-4C2D-9496-0F141936D45F}"/>
              </a:ext>
            </a:extLst>
          </p:cNvPr>
          <p:cNvSpPr/>
          <p:nvPr/>
        </p:nvSpPr>
        <p:spPr>
          <a:xfrm>
            <a:off x="2070100" y="3244334"/>
            <a:ext cx="41446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49747-165B-4C93-9462-FA2468C427DE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86308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08214-7BA4-4EA7-A9C3-7873D78DC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Rental Registration </a:t>
            </a: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&amp; Inspection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66D3C-D838-42BA-B6CF-CAFE5AF60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Fall 2019 - A Stakeholder Committee was formed to understand complexities of Rental Market:</a:t>
            </a:r>
          </a:p>
          <a:p>
            <a:pPr marL="0" indent="0">
              <a:buNone/>
            </a:pP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There are both quality and sub-standard rental units in Denison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Issues are split between property owners and tenants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Additional education for property owners and tenants to understand  responsibilities may be needed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Best course of action currently is to foster a positive relationship with property owners by supporting their efforts to provide to create and maintain quality housing</a:t>
            </a:r>
          </a:p>
        </p:txBody>
      </p:sp>
    </p:spTree>
    <p:extLst>
      <p:ext uri="{BB962C8B-B14F-4D97-AF65-F5344CB8AC3E}">
        <p14:creationId xmlns:p14="http://schemas.microsoft.com/office/powerpoint/2010/main" val="197431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9D0FB-B194-4F11-9210-2D3CF6A80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Voluntary Registration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52083B1-F3AA-4400-9AD8-E34F248A41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20"/>
          <a:stretch/>
        </p:blipFill>
        <p:spPr>
          <a:xfrm>
            <a:off x="492079" y="1917465"/>
            <a:ext cx="5482002" cy="395162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FAFFE6-A596-4754-B7FB-A34B996854A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Voluntarily Register all rental units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No registration fee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Eligible to receive registration benefits</a:t>
            </a:r>
          </a:p>
          <a:p>
            <a:r>
              <a:rPr lang="en-US" u="sng">
                <a:latin typeface="Times New Roman" panose="02020603050405020304" pitchFamily="18" charset="0"/>
                <a:cs typeface="Times New Roman" panose="02020603050405020304" pitchFamily="18" charset="0"/>
              </a:rPr>
              <a:t>Registration Benefits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50% discount for special trash collection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Waiver of $35 temporary water service connection fee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50% discount for any building permits for work related to compliance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Additional day of trash collection for multi-family properties with dumpster service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Streamlined access to information on prospective tenants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DF4CA5-5B8F-4B4A-BC95-88ED72BA7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420" y="263418"/>
            <a:ext cx="2353260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092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28C24-F696-4FC9-A5EF-53AEA8367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Voluntary Inspection </a:t>
            </a:r>
            <a:b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Program (VIP)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8E48A-227A-496E-8A5F-011D1AF9FCE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/>
              <a:t>  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Voluntarily Register all Rental Units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Eligible for registration benefits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Will get “VIP” status from the City to use for marketing/promoting. City will publish VIP participants on website and other resources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Single Family units will be inspected (exterior and interior) at all tenant changes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Multi-Family developments will have 10% of units inspected annually</a:t>
            </a:r>
          </a:p>
        </p:txBody>
      </p:sp>
      <p:pic>
        <p:nvPicPr>
          <p:cNvPr id="7" name="Content Placeholder 6" descr="A large lawn in front of a house&#10;&#10;Description automatically generated">
            <a:extLst>
              <a:ext uri="{FF2B5EF4-FFF2-40B4-BE49-F238E27FC236}">
                <a16:creationId xmlns:a16="http://schemas.microsoft.com/office/drawing/2014/main" id="{50D22908-0D50-46C3-BAFF-FF754CBD61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863" y="1929766"/>
            <a:ext cx="5499153" cy="4107391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337419-B929-45EF-B92A-5E847271A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420" y="263418"/>
            <a:ext cx="2353260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2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4984D-140B-44D6-9FC0-ABE2445A8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Rental Registration &amp; Inspection </a:t>
            </a:r>
            <a:b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Program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396EF-E1B6-48A1-963A-AC32D9CD1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February 13, 2020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Town Hall Meeting: 6:00 p.m. at Terrell Elementary School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March 2, 2020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City Council Meeting; consideration of ordinance changes, priorities and staffing plan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1, 2020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– Proposed effective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date of changes; rental registration begins</a:t>
            </a:r>
          </a:p>
        </p:txBody>
      </p:sp>
    </p:spTree>
    <p:extLst>
      <p:ext uri="{BB962C8B-B14F-4D97-AF65-F5344CB8AC3E}">
        <p14:creationId xmlns:p14="http://schemas.microsoft.com/office/powerpoint/2010/main" val="3126025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88290-94B4-41B8-A01F-8A8EDB660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Your City Council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593A4-7CBF-4DED-AC4A-9E4AF2445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454" y="1845734"/>
            <a:ext cx="10058400" cy="4023360"/>
          </a:xfrm>
        </p:spPr>
        <p:txBody>
          <a:bodyPr>
            <a:norm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Mayor Janet Gott (Place 7)</a:t>
            </a:r>
          </a:p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Mayor Pro </a:t>
            </a:r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Tem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Teresa Adams (Place 1)</a:t>
            </a:r>
          </a:p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Obie Greenleaf (Place 2)</a:t>
            </a:r>
          </a:p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J.C. Doty (Place 3)</a:t>
            </a:r>
          </a:p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Robert Crawley (Place 4)</a:t>
            </a:r>
          </a:p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Kris Spiegel (Place 5)</a:t>
            </a:r>
          </a:p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Brian Hander (Place 6)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9DBA80-DA1E-4335-A610-99799D159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E457-8F7C-48D7-B805-82F62059E64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7C35C7-7DE4-4658-89B7-D80A9BA7F4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14" t="4867" r="2354" b="18598"/>
          <a:stretch/>
        </p:blipFill>
        <p:spPr>
          <a:xfrm>
            <a:off x="5737926" y="1845733"/>
            <a:ext cx="6300932" cy="4377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86384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87B354-ECDF-4F68-9404-9E6AF55AF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EEE3C1-EA95-4247-AB6B-608C83796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62E3DC-C9BF-4F5F-9845-25FF80564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2" name="Rectangle 17">
            <a:extLst>
              <a:ext uri="{FF2B5EF4-FFF2-40B4-BE49-F238E27FC236}">
                <a16:creationId xmlns:a16="http://schemas.microsoft.com/office/drawing/2014/main" id="{EE6D0A0E-AC19-415C-B3AE-96786F30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8AF6E2-A0EC-4502-B466-551CFF914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938" y="568947"/>
            <a:ext cx="6405063" cy="145075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700">
                <a:latin typeface="Times New Roman" panose="02020603050405020304" pitchFamily="18" charset="0"/>
                <a:cs typeface="Times New Roman" panose="02020603050405020304" pitchFamily="18" charset="0"/>
              </a:rPr>
              <a:t>Quality of Life Improvement in Denison Neighborhood Parks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4B6B151-91C6-4075-8FB3-43E838C2A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5DFFD9-096D-4FE3-9EE4-72BF09894F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959" r="-1" b="-1"/>
          <a:stretch/>
        </p:blipFill>
        <p:spPr>
          <a:xfrm>
            <a:off x="633999" y="3218101"/>
            <a:ext cx="4020296" cy="2476136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A29067-BCC3-4548-AA22-B3F3E10A47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4677" y="2263414"/>
            <a:ext cx="6405063" cy="3670180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Ray Park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– Unsafe Equipment removed and New Playground Equipment Installed including equipment for children with special needs</a:t>
            </a:r>
          </a:p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Martin Luther King Park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– Installed new playground equipment, resurfaced basketball court, installed new basketball goals and a mural of MLK.</a:t>
            </a:r>
          </a:p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Hopkins Park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– Refurbished playground equipment, installed a basketball court and basketball goal and added a pavilion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743FD2-096E-4E3C-B8A6-CC50548F4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0DC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" name="Rectangle 23">
            <a:extLst>
              <a:ext uri="{FF2B5EF4-FFF2-40B4-BE49-F238E27FC236}">
                <a16:creationId xmlns:a16="http://schemas.microsoft.com/office/drawing/2014/main" id="{10A17A06-682A-4722-93B3-03636927A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556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61B52EC-383A-4C4E-9602-96FFB1E2A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99" y="290671"/>
            <a:ext cx="4020296" cy="263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501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87B354-ECDF-4F68-9404-9E6AF55AF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EEE3C1-EA95-4247-AB6B-608C83796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62E3DC-C9BF-4F5F-9845-25FF80564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2" name="Rectangle 17">
            <a:extLst>
              <a:ext uri="{FF2B5EF4-FFF2-40B4-BE49-F238E27FC236}">
                <a16:creationId xmlns:a16="http://schemas.microsoft.com/office/drawing/2014/main" id="{EE6D0A0E-AC19-415C-B3AE-96786F30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8AF6E2-A0EC-4502-B466-551CFF914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7" y="523684"/>
            <a:ext cx="6405063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>
                <a:latin typeface="Times New Roman" panose="02020603050405020304" pitchFamily="18" charset="0"/>
                <a:cs typeface="Times New Roman" panose="02020603050405020304" pitchFamily="18" charset="0"/>
              </a:rPr>
              <a:t>Quality of Life Improvement in Denison Neighborhood Parks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4B6B151-91C6-4075-8FB3-43E838C2A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5DFFD9-096D-4FE3-9EE4-72BF09894F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959" r="-1" b="-1"/>
          <a:stretch/>
        </p:blipFill>
        <p:spPr>
          <a:xfrm>
            <a:off x="633999" y="3218101"/>
            <a:ext cx="4020296" cy="2476136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A29067-BCC3-4548-AA22-B3F3E10A47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4677" y="2263414"/>
            <a:ext cx="6405063" cy="3670180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Forest Park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– In partnership with the Denison Rotary Club Installed new playground equipment, installed splash pad, covered pavilion and new sidewalks</a:t>
            </a:r>
          </a:p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Waterloo Lake Regional Park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– Installation of Dog Park, installed new playground equipment, Butterfly Garden. Upcoming improvements to trail system and kayak rental station.</a:t>
            </a:r>
          </a:p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Texoma Health Foundation Park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– Upcoming installation of inclusive playground equipment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743FD2-096E-4E3C-B8A6-CC50548F4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0DC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" name="Rectangle 23">
            <a:extLst>
              <a:ext uri="{FF2B5EF4-FFF2-40B4-BE49-F238E27FC236}">
                <a16:creationId xmlns:a16="http://schemas.microsoft.com/office/drawing/2014/main" id="{10A17A06-682A-4722-93B3-03636927A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556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74217C-B39B-4961-B2F3-BA5189D99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48" y="386273"/>
            <a:ext cx="4764351" cy="2765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9F0B98-EB37-4C07-A29B-114D8D710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86" y="3215625"/>
            <a:ext cx="4023709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766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FB8A2-E1C2-4F7F-ADA5-38BFDDEC4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Street Improvements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56C0076-05B2-4577-ADCB-DF7A18916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5852" y="1904300"/>
            <a:ext cx="4714613" cy="4337109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BE704B1-A92B-4AEB-9325-F1FC6C2A1997}"/>
              </a:ext>
            </a:extLst>
          </p:cNvPr>
          <p:cNvSpPr txBox="1">
            <a:spLocks/>
          </p:cNvSpPr>
          <p:nvPr/>
        </p:nvSpPr>
        <p:spPr>
          <a:xfrm>
            <a:off x="1097280" y="1845734"/>
            <a:ext cx="4937760" cy="402335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Over $5 million invested in the past 5 years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$25 million in planned improvements over the next 5 years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Planned pedestrian improvements through new sidewalk program</a:t>
            </a:r>
          </a:p>
        </p:txBody>
      </p:sp>
    </p:spTree>
    <p:extLst>
      <p:ext uri="{BB962C8B-B14F-4D97-AF65-F5344CB8AC3E}">
        <p14:creationId xmlns:p14="http://schemas.microsoft.com/office/powerpoint/2010/main" val="22710768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DC44-E142-4BAA-9A58-7ED82C766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Revitalization Initiatives Moving </a:t>
            </a:r>
            <a:b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Denison Forward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89B54F5F-2D93-4F21-905C-B4C838F5C4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9963342"/>
              </p:ext>
            </p:extLst>
          </p:nvPr>
        </p:nvGraphicFramePr>
        <p:xfrm>
          <a:off x="887238" y="1981069"/>
          <a:ext cx="10058400" cy="1852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2E818F2-B285-47F8-94AD-274937504932}"/>
              </a:ext>
            </a:extLst>
          </p:cNvPr>
          <p:cNvSpPr txBox="1"/>
          <p:nvPr/>
        </p:nvSpPr>
        <p:spPr>
          <a:xfrm>
            <a:off x="887238" y="4077155"/>
            <a:ext cx="10058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In Summary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Code Compliance Officers are a critical part of our efforts to revitalize Denison neighborhoods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The City proactively offers several programs to assist in improving the quality of our housing stock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Community amenities/quality of life improvements in our parks and our downtown will continue to be updated and replaced to reflect the needs of our residents</a:t>
            </a:r>
          </a:p>
        </p:txBody>
      </p:sp>
    </p:spTree>
    <p:extLst>
      <p:ext uri="{BB962C8B-B14F-4D97-AF65-F5344CB8AC3E}">
        <p14:creationId xmlns:p14="http://schemas.microsoft.com/office/powerpoint/2010/main" val="12490520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27EF5-0FE9-4DCB-928A-83FA5165F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Next Town Hall Event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50909-FF22-4FD1-A505-22703D9D7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May 14, 2020 at 6:00 p.m.</a:t>
            </a:r>
          </a:p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Southside Baptist Church – 3500 S. Park Avenue</a:t>
            </a:r>
          </a:p>
        </p:txBody>
      </p:sp>
    </p:spTree>
    <p:extLst>
      <p:ext uri="{BB962C8B-B14F-4D97-AF65-F5344CB8AC3E}">
        <p14:creationId xmlns:p14="http://schemas.microsoft.com/office/powerpoint/2010/main" val="3829113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DE7E3-2DCF-430E-86A3-801A9180E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Tonight…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9938B-3F3C-4F5F-B11E-4622C8608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86390"/>
          </a:xfrm>
        </p:spPr>
        <p:txBody>
          <a:bodyPr vert="horz" lIns="0" tIns="45720" rIns="0" bIns="45720" rtlCol="0" anchor="t">
            <a:normAutofit fontScale="2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Welcome &amp; Introductions: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Judson Rex, City Manager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Comments:</a:t>
            </a:r>
          </a:p>
          <a:p>
            <a:pPr marL="383540" lvl="1">
              <a:buFont typeface="Arial" panose="020B0604020202020204" pitchFamily="34" charset="0"/>
              <a:buChar char="•"/>
            </a:pPr>
            <a:r>
              <a:rPr lang="en-US" sz="1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Mayor Janet Gott</a:t>
            </a:r>
          </a:p>
          <a:p>
            <a:pPr marL="383540" lvl="1">
              <a:buFont typeface="Arial" panose="020B0604020202020204" pitchFamily="34" charset="0"/>
              <a:buChar char="•"/>
            </a:pPr>
            <a:r>
              <a:rPr lang="en-US" sz="1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David Kirkbride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Denison Neighborhood Revitalization Initiative: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 Lay, Code Compliance/Animal Services Manager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Kimberly Murray, Director of Community and Development Services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1B6D58-AC03-42ED-9762-70508399D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E457-8F7C-48D7-B805-82F62059E648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99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A5BA0A-096A-4710-B04E-D2A64977239D}"/>
              </a:ext>
            </a:extLst>
          </p:cNvPr>
          <p:cNvSpPr/>
          <p:nvPr/>
        </p:nvSpPr>
        <p:spPr>
          <a:xfrm>
            <a:off x="0" y="1737360"/>
            <a:ext cx="12191999" cy="45015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2400">
              <a:ln w="0"/>
              <a:solidFill>
                <a:srgbClr val="0C18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3200">
                <a:ln w="0"/>
                <a:solidFill>
                  <a:srgbClr val="0C18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“Within thirty (30) years, the City of Denison will be known as a thriving, regional leader that other communities strive to be like, and where people consciously decide to live and locate their businesses.  It will be a beautiful City, with quality, well maintained housing for all income levels.  It will serve as a regional employment center and provide a rich and varied shopping experience.  It will be a community that offers regionally renowned parks and recreation facilities and it will be well known for enjoying an excellent quality of life.”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9C71DF-F5B7-41C2-BE98-29A315161F28}"/>
              </a:ext>
            </a:extLst>
          </p:cNvPr>
          <p:cNvSpPr/>
          <p:nvPr/>
        </p:nvSpPr>
        <p:spPr>
          <a:xfrm>
            <a:off x="0" y="482844"/>
            <a:ext cx="86677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u="sng">
                <a:ln w="0"/>
                <a:solidFill>
                  <a:srgbClr val="0C18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VISION:  Become the community of choice by creating an excellent quality of life.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31CDF5-9064-4530-948D-0DD1B7916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E457-8F7C-48D7-B805-82F62059E6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70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94CAA-1A38-46B0-8279-330D9C0D5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Denison Neighborhood Revitalization Initiative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93EA31-A874-4C21-9074-A84A2B9EA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5511566"/>
            <a:ext cx="10058400" cy="84561"/>
          </a:xfrm>
        </p:spPr>
        <p:txBody>
          <a:bodyPr>
            <a:normAutofit fontScale="25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43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DC44-E142-4BAA-9A58-7ED82C766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Revitalization Initiatives</a:t>
            </a:r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Moving Denison Forward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89B54F5F-2D93-4F21-905C-B4C838F5C4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0852471"/>
              </p:ext>
            </p:extLst>
          </p:nvPr>
        </p:nvGraphicFramePr>
        <p:xfrm>
          <a:off x="887238" y="1981069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57915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676400" y="1828800"/>
            <a:ext cx="8839200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742950" indent="-742950">
              <a:spcBef>
                <a:spcPct val="20000"/>
              </a:spcBef>
              <a:defRPr/>
            </a:pPr>
            <a:r>
              <a:rPr lang="en-US" sz="400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en-US" sz="280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000">
              <a:solidFill>
                <a:srgbClr val="25406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FC6EB6-C8B9-4209-AE2C-12661DBC9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9631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What is Code Compliance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32ABA-144B-4C00-8260-A4FFD03D2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goal of code compliance is to gain compliance for violations and educate citizens about City ordinances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 certified Code Officers enforce City ordinances to help keep citizens safe, protect property values, and keep the city an attractive place to live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 Violations worked within the city limits include: </a:t>
            </a:r>
          </a:p>
          <a:p>
            <a:pPr marL="201168" lvl="1" indent="0">
              <a:buNone/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-Tall Grass, vehicle violations, accumulation of litter/debris and property maintenance violations</a:t>
            </a: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F90A5E-6BD3-40CB-90D5-86EBFF93B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3366" y="4054329"/>
            <a:ext cx="2946322" cy="2209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D6BBAC-9859-467F-B355-71B904770C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2839" y="4054328"/>
            <a:ext cx="2946322" cy="22097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68A451-F9EF-40B0-AE0B-092658112C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93"/>
          <a:stretch/>
        </p:blipFill>
        <p:spPr>
          <a:xfrm>
            <a:off x="8142312" y="4054328"/>
            <a:ext cx="2946321" cy="220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31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676399" y="1828800"/>
            <a:ext cx="10058399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742950" indent="-742950">
              <a:spcBef>
                <a:spcPct val="20000"/>
              </a:spcBef>
              <a:defRPr/>
            </a:pPr>
            <a:r>
              <a:rPr lang="en-US" sz="400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en-US" sz="280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000">
              <a:solidFill>
                <a:srgbClr val="25406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FC6EB6-C8B9-4209-AE2C-12661DBC9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80" y="241486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Common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32ABA-144B-4C00-8260-A4FFD03D2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650" y="2163311"/>
            <a:ext cx="11455825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1800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Litter and Debris</a:t>
            </a:r>
            <a:r>
              <a:rPr 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         </a:t>
            </a:r>
            <a:r>
              <a:rPr lang="en-US" sz="1800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Junked Vehicles</a:t>
            </a:r>
            <a:r>
              <a:rPr 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     High Grass and Minimum                                                     	                                                                                                                                        </a:t>
            </a:r>
            <a:r>
              <a:rPr lang="en-US" sz="1800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Property Standards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endParaRPr lang="en-US" sz="1800" b="1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F90A5E-6BD3-40CB-90D5-86EBFF93B5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525" y="2769714"/>
            <a:ext cx="3494412" cy="2610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D6BBAC-9859-467F-B355-71B904770C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7523" y="2758929"/>
            <a:ext cx="3494411" cy="26208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68A451-F9EF-40B0-AE0B-092658112C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6"/>
          <a:stretch/>
        </p:blipFill>
        <p:spPr>
          <a:xfrm>
            <a:off x="8080520" y="2758929"/>
            <a:ext cx="3494413" cy="262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5966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Denison Budget Retreat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001D77"/>
      </a:accent1>
      <a:accent2>
        <a:srgbClr val="70A489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1482</Words>
  <Application>Microsoft Office PowerPoint</Application>
  <PresentationFormat>Widescreen</PresentationFormat>
  <Paragraphs>197</Paragraphs>
  <Slides>34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Retrospect</vt:lpstr>
      <vt:lpstr>City of Denison Town Hall Meeting</vt:lpstr>
      <vt:lpstr>Welcome &amp; Introductions</vt:lpstr>
      <vt:lpstr>Your City Council</vt:lpstr>
      <vt:lpstr>Tonight…</vt:lpstr>
      <vt:lpstr>PowerPoint Presentation</vt:lpstr>
      <vt:lpstr>Denison Neighborhood Revitalization Initiative</vt:lpstr>
      <vt:lpstr>Revitalization Initiatives Moving Denison Forward</vt:lpstr>
      <vt:lpstr>What is Code Compliance</vt:lpstr>
      <vt:lpstr>Common Code Violations</vt:lpstr>
      <vt:lpstr>Code Compliance  Team by Area  North Area -   Carla Brown Central Area - Michael Fitzpatrick South Area -    Novardo Johnson</vt:lpstr>
      <vt:lpstr>Meet Novardo Johnson, Code Compliance Officer</vt:lpstr>
      <vt:lpstr>2019 Code Compliance Report</vt:lpstr>
      <vt:lpstr>Code  Compliance Process Map</vt:lpstr>
      <vt:lpstr>Code Compliance Strategies  Moving Denison Forward</vt:lpstr>
      <vt:lpstr>Minimum Property Standards</vt:lpstr>
      <vt:lpstr>Strategic Neighborhood  Focus</vt:lpstr>
      <vt:lpstr>Minimum Property Standards  Success at 2 Loy Drive</vt:lpstr>
      <vt:lpstr>Minimum Property Standards Success at 1611 W. Morton St.</vt:lpstr>
      <vt:lpstr>Unsafe Structure and  Demolition Program</vt:lpstr>
      <vt:lpstr>Revitalization Programs Moving  Denison Forward</vt:lpstr>
      <vt:lpstr>Residential Remodel  Incentive Program </vt:lpstr>
      <vt:lpstr>CDBG Emergency Home  Repair Program</vt:lpstr>
      <vt:lpstr>Downtown New Construction  Incentive Program</vt:lpstr>
      <vt:lpstr>DDA Façade Grant Program</vt:lpstr>
      <vt:lpstr>Rental Registration  &amp; Inspection Program</vt:lpstr>
      <vt:lpstr>Rental Registration  &amp; Inspection Program</vt:lpstr>
      <vt:lpstr>Voluntary Registration</vt:lpstr>
      <vt:lpstr>Voluntary Inspection  Program (VIP)</vt:lpstr>
      <vt:lpstr>Rental Registration &amp; Inspection  Program Next Steps</vt:lpstr>
      <vt:lpstr>Quality of Life Improvement in Denison Neighborhood Parks</vt:lpstr>
      <vt:lpstr>Quality of Life Improvement in Denison Neighborhood Parks</vt:lpstr>
      <vt:lpstr>Street Improvements</vt:lpstr>
      <vt:lpstr>Revitalization Initiatives Moving  Denison Forward</vt:lpstr>
      <vt:lpstr>Next Town Hall Event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Denison Neighborhood Revitalization Initiative</dc:title>
  <dc:creator>Lay, Robert</dc:creator>
  <cp:lastModifiedBy>Montgomery, Joshua</cp:lastModifiedBy>
  <cp:revision>5</cp:revision>
  <dcterms:created xsi:type="dcterms:W3CDTF">2020-02-10T17:47:15Z</dcterms:created>
  <dcterms:modified xsi:type="dcterms:W3CDTF">2020-02-14T20:54:11Z</dcterms:modified>
</cp:coreProperties>
</file>